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60" r:id="rId3"/>
    <p:sldId id="263" r:id="rId4"/>
    <p:sldId id="264" r:id="rId5"/>
    <p:sldId id="259" r:id="rId6"/>
    <p:sldId id="273" r:id="rId7"/>
    <p:sldId id="274" r:id="rId8"/>
    <p:sldId id="269" r:id="rId9"/>
    <p:sldId id="267" r:id="rId10"/>
    <p:sldId id="270" r:id="rId11"/>
    <p:sldId id="278" r:id="rId12"/>
    <p:sldId id="282" r:id="rId13"/>
    <p:sldId id="262" r:id="rId14"/>
    <p:sldId id="265" r:id="rId15"/>
    <p:sldId id="277" r:id="rId16"/>
    <p:sldId id="279" r:id="rId17"/>
    <p:sldId id="283" r:id="rId18"/>
    <p:sldId id="284" r:id="rId19"/>
    <p:sldId id="280" r:id="rId20"/>
    <p:sldId id="287" r:id="rId21"/>
    <p:sldId id="281" r:id="rId22"/>
    <p:sldId id="286" r:id="rId23"/>
    <p:sldId id="285" r:id="rId24"/>
    <p:sldId id="288" r:id="rId25"/>
    <p:sldId id="292" r:id="rId26"/>
    <p:sldId id="289" r:id="rId27"/>
    <p:sldId id="290" r:id="rId28"/>
    <p:sldId id="293" r:id="rId29"/>
    <p:sldId id="291" r:id="rId30"/>
    <p:sldId id="294" r:id="rId31"/>
    <p:sldId id="312" r:id="rId32"/>
    <p:sldId id="295" r:id="rId33"/>
    <p:sldId id="310" r:id="rId34"/>
    <p:sldId id="296" r:id="rId35"/>
    <p:sldId id="313" r:id="rId36"/>
    <p:sldId id="298" r:id="rId37"/>
    <p:sldId id="314" r:id="rId38"/>
    <p:sldId id="300" r:id="rId39"/>
    <p:sldId id="299" r:id="rId40"/>
    <p:sldId id="301" r:id="rId41"/>
    <p:sldId id="317" r:id="rId42"/>
    <p:sldId id="297" r:id="rId43"/>
    <p:sldId id="304" r:id="rId44"/>
    <p:sldId id="316" r:id="rId45"/>
    <p:sldId id="302" r:id="rId46"/>
    <p:sldId id="306" r:id="rId47"/>
    <p:sldId id="308" r:id="rId48"/>
    <p:sldId id="303" r:id="rId49"/>
    <p:sldId id="309" r:id="rId50"/>
    <p:sldId id="311" r:id="rId51"/>
    <p:sldId id="30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YANG LI" initials="WL" lastIdx="2" clrIdx="0">
    <p:extLst>
      <p:ext uri="{19B8F6BF-5375-455C-9EA6-DF929625EA0E}">
        <p15:presenceInfo xmlns:p15="http://schemas.microsoft.com/office/powerpoint/2012/main" userId="480b9ade2f9188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2C6F5-6BE7-4E43-B743-854F52E846FB}" v="1365" dt="2018-09-30T04:32:20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YANG LI" userId="480b9ade2f918867" providerId="LiveId" clId="{AE652541-058E-EF47-A1F5-5551218C730D}"/>
    <pc:docChg chg="undo redo custSel addSld delSld modSld sldOrd">
      <pc:chgData name="WEIYANG LI" userId="480b9ade2f918867" providerId="LiveId" clId="{AE652541-058E-EF47-A1F5-5551218C730D}" dt="2018-09-30T07:28:41.588" v="195" actId="26606"/>
      <pc:docMkLst>
        <pc:docMk/>
      </pc:docMkLst>
      <pc:sldChg chg="ord">
        <pc:chgData name="WEIYANG LI" userId="480b9ade2f918867" providerId="LiveId" clId="{AE652541-058E-EF47-A1F5-5551218C730D}" dt="2018-09-30T05:54:44.396" v="7" actId="1076"/>
        <pc:sldMkLst>
          <pc:docMk/>
          <pc:sldMk cId="660316823" sldId="278"/>
        </pc:sldMkLst>
      </pc:sldChg>
      <pc:sldChg chg="ord">
        <pc:chgData name="WEIYANG LI" userId="480b9ade2f918867" providerId="LiveId" clId="{AE652541-058E-EF47-A1F5-5551218C730D}" dt="2018-09-30T07:13:12.908" v="54" actId="1076"/>
        <pc:sldMkLst>
          <pc:docMk/>
          <pc:sldMk cId="2755198051" sldId="297"/>
        </pc:sldMkLst>
      </pc:sldChg>
      <pc:sldChg chg="ord">
        <pc:chgData name="WEIYANG LI" userId="480b9ade2f918867" providerId="LiveId" clId="{AE652541-058E-EF47-A1F5-5551218C730D}" dt="2018-09-30T07:23:25.461" v="148" actId="1076"/>
        <pc:sldMkLst>
          <pc:docMk/>
          <pc:sldMk cId="569233453" sldId="298"/>
        </pc:sldMkLst>
      </pc:sldChg>
      <pc:sldChg chg="ord">
        <pc:chgData name="WEIYANG LI" userId="480b9ade2f918867" providerId="LiveId" clId="{AE652541-058E-EF47-A1F5-5551218C730D}" dt="2018-09-30T07:05:09.370" v="47" actId="1076"/>
        <pc:sldMkLst>
          <pc:docMk/>
          <pc:sldMk cId="2665557399" sldId="299"/>
        </pc:sldMkLst>
      </pc:sldChg>
      <pc:sldChg chg="ord">
        <pc:chgData name="WEIYANG LI" userId="480b9ade2f918867" providerId="LiveId" clId="{AE652541-058E-EF47-A1F5-5551218C730D}" dt="2018-09-30T07:23:50.447" v="152" actId="1076"/>
        <pc:sldMkLst>
          <pc:docMk/>
          <pc:sldMk cId="1918460378" sldId="300"/>
        </pc:sldMkLst>
      </pc:sldChg>
      <pc:sldChg chg="ord addCm">
        <pc:chgData name="WEIYANG LI" userId="480b9ade2f918867" providerId="LiveId" clId="{AE652541-058E-EF47-A1F5-5551218C730D}" dt="2018-09-30T07:27:14.398" v="153" actId="1589"/>
        <pc:sldMkLst>
          <pc:docMk/>
          <pc:sldMk cId="1092271500" sldId="301"/>
        </pc:sldMkLst>
      </pc:sldChg>
      <pc:sldChg chg="ord">
        <pc:chgData name="WEIYANG LI" userId="480b9ade2f918867" providerId="LiveId" clId="{AE652541-058E-EF47-A1F5-5551218C730D}" dt="2018-09-30T07:15:37.488" v="115" actId="1076"/>
        <pc:sldMkLst>
          <pc:docMk/>
          <pc:sldMk cId="1778821614" sldId="303"/>
        </pc:sldMkLst>
      </pc:sldChg>
      <pc:sldChg chg="modSp">
        <pc:chgData name="WEIYANG LI" userId="480b9ade2f918867" providerId="LiveId" clId="{AE652541-058E-EF47-A1F5-5551218C730D}" dt="2018-09-30T07:15:12.648" v="114" actId="20577"/>
        <pc:sldMkLst>
          <pc:docMk/>
          <pc:sldMk cId="1449600196" sldId="304"/>
        </pc:sldMkLst>
        <pc:spChg chg="mod">
          <ac:chgData name="WEIYANG LI" userId="480b9ade2f918867" providerId="LiveId" clId="{AE652541-058E-EF47-A1F5-5551218C730D}" dt="2018-09-30T07:15:12.648" v="114" actId="20577"/>
          <ac:spMkLst>
            <pc:docMk/>
            <pc:sldMk cId="1449600196" sldId="304"/>
            <ac:spMk id="4" creationId="{A5C50FBF-7D50-44B9-9225-CA77E8AFBF31}"/>
          </ac:spMkLst>
        </pc:spChg>
      </pc:sldChg>
      <pc:sldChg chg="addSp delSp modSp">
        <pc:chgData name="WEIYANG LI" userId="480b9ade2f918867" providerId="LiveId" clId="{AE652541-058E-EF47-A1F5-5551218C730D}" dt="2018-09-30T07:20:47.020" v="147" actId="26606"/>
        <pc:sldMkLst>
          <pc:docMk/>
          <pc:sldMk cId="3270144022" sldId="309"/>
        </pc:sldMkLst>
        <pc:spChg chg="mod">
          <ac:chgData name="WEIYANG LI" userId="480b9ade2f918867" providerId="LiveId" clId="{AE652541-058E-EF47-A1F5-5551218C730D}" dt="2018-09-30T07:20:47.020" v="147" actId="26606"/>
          <ac:spMkLst>
            <pc:docMk/>
            <pc:sldMk cId="3270144022" sldId="309"/>
            <ac:spMk id="2" creationId="{FA1B1FD8-A39C-4A28-B4EE-FFA9D6C9C1F0}"/>
          </ac:spMkLst>
        </pc:spChg>
        <pc:spChg chg="del">
          <ac:chgData name="WEIYANG LI" userId="480b9ade2f918867" providerId="LiveId" clId="{AE652541-058E-EF47-A1F5-5551218C730D}" dt="2018-09-30T07:20:47.020" v="147" actId="26606"/>
          <ac:spMkLst>
            <pc:docMk/>
            <pc:sldMk cId="3270144022" sldId="309"/>
            <ac:spMk id="16" creationId="{C0B27210-D0CA-4654-B3E3-9ABB4F178EA1}"/>
          </ac:spMkLst>
        </pc:spChg>
        <pc:spChg chg="del">
          <ac:chgData name="WEIYANG LI" userId="480b9ade2f918867" providerId="LiveId" clId="{AE652541-058E-EF47-A1F5-5551218C730D}" dt="2018-09-30T07:20:47.020" v="147" actId="26606"/>
          <ac:spMkLst>
            <pc:docMk/>
            <pc:sldMk cId="3270144022" sldId="309"/>
            <ac:spMk id="18" creationId="{1DB7C82F-AB7E-4F0C-B829-FA1B9C415180}"/>
          </ac:spMkLst>
        </pc:spChg>
        <pc:spChg chg="del">
          <ac:chgData name="WEIYANG LI" userId="480b9ade2f918867" providerId="LiveId" clId="{AE652541-058E-EF47-A1F5-5551218C730D}" dt="2018-09-30T07:20:47.020" v="147" actId="26606"/>
          <ac:spMkLst>
            <pc:docMk/>
            <pc:sldMk cId="3270144022" sldId="309"/>
            <ac:spMk id="20" creationId="{70B66945-4967-4040-926D-DCA44313CDAB}"/>
          </ac:spMkLst>
        </pc:spChg>
        <pc:spChg chg="add">
          <ac:chgData name="WEIYANG LI" userId="480b9ade2f918867" providerId="LiveId" clId="{AE652541-058E-EF47-A1F5-5551218C730D}" dt="2018-09-30T07:20:47.020" v="147" actId="26606"/>
          <ac:spMkLst>
            <pc:docMk/>
            <pc:sldMk cId="3270144022" sldId="309"/>
            <ac:spMk id="25" creationId="{C0B27210-D0CA-4654-B3E3-9ABB4F178EA1}"/>
          </ac:spMkLst>
        </pc:spChg>
        <pc:spChg chg="add">
          <ac:chgData name="WEIYANG LI" userId="480b9ade2f918867" providerId="LiveId" clId="{AE652541-058E-EF47-A1F5-5551218C730D}" dt="2018-09-30T07:20:47.020" v="147" actId="26606"/>
          <ac:spMkLst>
            <pc:docMk/>
            <pc:sldMk cId="3270144022" sldId="309"/>
            <ac:spMk id="27" creationId="{1DB7C82F-AB7E-4F0C-B829-FA1B9C415180}"/>
          </ac:spMkLst>
        </pc:spChg>
        <pc:spChg chg="add">
          <ac:chgData name="WEIYANG LI" userId="480b9ade2f918867" providerId="LiveId" clId="{AE652541-058E-EF47-A1F5-5551218C730D}" dt="2018-09-30T07:20:47.020" v="147" actId="26606"/>
          <ac:spMkLst>
            <pc:docMk/>
            <pc:sldMk cId="3270144022" sldId="309"/>
            <ac:spMk id="29" creationId="{70B66945-4967-4040-926D-DCA44313CDAB}"/>
          </ac:spMkLst>
        </pc:spChg>
      </pc:sldChg>
      <pc:sldChg chg="modSp">
        <pc:chgData name="WEIYANG LI" userId="480b9ade2f918867" providerId="LiveId" clId="{AE652541-058E-EF47-A1F5-5551218C730D}" dt="2018-09-30T05:52:38.262" v="5" actId="1076"/>
        <pc:sldMkLst>
          <pc:docMk/>
          <pc:sldMk cId="3814293348" sldId="310"/>
        </pc:sldMkLst>
        <pc:picChg chg="mod">
          <ac:chgData name="WEIYANG LI" userId="480b9ade2f918867" providerId="LiveId" clId="{AE652541-058E-EF47-A1F5-5551218C730D}" dt="2018-09-30T05:52:38.262" v="5" actId="1076"/>
          <ac:picMkLst>
            <pc:docMk/>
            <pc:sldMk cId="3814293348" sldId="310"/>
            <ac:picMk id="2" creationId="{A2A86F8E-A6A1-4A5E-8C72-24A08C74E503}"/>
          </ac:picMkLst>
        </pc:picChg>
      </pc:sldChg>
      <pc:sldChg chg="addSp delSp modSp new mod ord setBg modClrScheme setClrOvrMap chgLayout">
        <pc:chgData name="WEIYANG LI" userId="480b9ade2f918867" providerId="LiveId" clId="{AE652541-058E-EF47-A1F5-5551218C730D}" dt="2018-09-30T07:05:03.874" v="46" actId="26606"/>
        <pc:sldMkLst>
          <pc:docMk/>
          <pc:sldMk cId="1056667024" sldId="313"/>
        </pc:sldMkLst>
        <pc:spChg chg="mod ord">
          <ac:chgData name="WEIYANG LI" userId="480b9ade2f918867" providerId="LiveId" clId="{AE652541-058E-EF47-A1F5-5551218C730D}" dt="2018-09-30T07:05:03.874" v="46" actId="26606"/>
          <ac:spMkLst>
            <pc:docMk/>
            <pc:sldMk cId="1056667024" sldId="313"/>
            <ac:spMk id="2" creationId="{879FE37B-4D48-084F-96AE-5B73BEC5DE60}"/>
          </ac:spMkLst>
        </pc:spChg>
        <pc:spChg chg="del mod ord">
          <ac:chgData name="WEIYANG LI" userId="480b9ade2f918867" providerId="LiveId" clId="{AE652541-058E-EF47-A1F5-5551218C730D}" dt="2018-09-30T07:04:13.518" v="11" actId="700"/>
          <ac:spMkLst>
            <pc:docMk/>
            <pc:sldMk cId="1056667024" sldId="313"/>
            <ac:spMk id="3" creationId="{073B9252-F322-0B4F-A7BB-D021DB1E32CA}"/>
          </ac:spMkLst>
        </pc:spChg>
        <pc:spChg chg="add del">
          <ac:chgData name="WEIYANG LI" userId="480b9ade2f918867" providerId="LiveId" clId="{AE652541-058E-EF47-A1F5-5551218C730D}" dt="2018-09-30T07:05:03.874" v="46" actId="26606"/>
          <ac:spMkLst>
            <pc:docMk/>
            <pc:sldMk cId="1056667024" sldId="313"/>
            <ac:spMk id="12" creationId="{053FB2EE-284F-4C87-AB3D-BBF87A9FAB97}"/>
          </ac:spMkLst>
        </pc:spChg>
        <pc:spChg chg="add">
          <ac:chgData name="WEIYANG LI" userId="480b9ade2f918867" providerId="LiveId" clId="{AE652541-058E-EF47-A1F5-5551218C730D}" dt="2018-09-30T07:05:03.874" v="46" actId="26606"/>
          <ac:spMkLst>
            <pc:docMk/>
            <pc:sldMk cId="1056667024" sldId="313"/>
            <ac:spMk id="17" creationId="{23962611-DFD5-4092-AAFD-559E3DFCE2C9}"/>
          </ac:spMkLst>
        </pc:spChg>
        <pc:grpChg chg="add del">
          <ac:chgData name="WEIYANG LI" userId="480b9ade2f918867" providerId="LiveId" clId="{AE652541-058E-EF47-A1F5-5551218C730D}" dt="2018-09-30T07:05:03.874" v="46" actId="26606"/>
          <ac:grpSpMkLst>
            <pc:docMk/>
            <pc:sldMk cId="1056667024" sldId="313"/>
            <ac:grpSpMk id="7" creationId="{D2C4BFA1-2075-4901-9E24-E41D1FDD51FD}"/>
          </ac:grpSpMkLst>
        </pc:grpChg>
        <pc:picChg chg="add">
          <ac:chgData name="WEIYANG LI" userId="480b9ade2f918867" providerId="LiveId" clId="{AE652541-058E-EF47-A1F5-5551218C730D}" dt="2018-09-30T07:05:03.874" v="46" actId="26606"/>
          <ac:picMkLst>
            <pc:docMk/>
            <pc:sldMk cId="1056667024" sldId="313"/>
            <ac:picMk id="19" creationId="{2270F1FA-0425-408F-9861-80BF5AFB276D}"/>
          </ac:picMkLst>
        </pc:picChg>
      </pc:sldChg>
      <pc:sldChg chg="addSp modSp new mod ord setBg modClrScheme chgLayout">
        <pc:chgData name="WEIYANG LI" userId="480b9ade2f918867" providerId="LiveId" clId="{AE652541-058E-EF47-A1F5-5551218C730D}" dt="2018-09-30T07:23:47.414" v="151" actId="1076"/>
        <pc:sldMkLst>
          <pc:docMk/>
          <pc:sldMk cId="3286126883" sldId="314"/>
        </pc:sldMkLst>
        <pc:spChg chg="add mod">
          <ac:chgData name="WEIYANG LI" userId="480b9ade2f918867" providerId="LiveId" clId="{AE652541-058E-EF47-A1F5-5551218C730D}" dt="2018-09-30T07:10:43.996" v="52" actId="26606"/>
          <ac:spMkLst>
            <pc:docMk/>
            <pc:sldMk cId="3286126883" sldId="314"/>
            <ac:spMk id="2" creationId="{289629CA-DE15-054F-BA65-805BDF69DAB7}"/>
          </ac:spMkLst>
        </pc:spChg>
        <pc:spChg chg="add">
          <ac:chgData name="WEIYANG LI" userId="480b9ade2f918867" providerId="LiveId" clId="{AE652541-058E-EF47-A1F5-5551218C730D}" dt="2018-09-30T07:10:43.996" v="52" actId="26606"/>
          <ac:spMkLst>
            <pc:docMk/>
            <pc:sldMk cId="3286126883" sldId="314"/>
            <ac:spMk id="7" creationId="{23962611-DFD5-4092-AAFD-559E3DFCE2C9}"/>
          </ac:spMkLst>
        </pc:spChg>
        <pc:picChg chg="add">
          <ac:chgData name="WEIYANG LI" userId="480b9ade2f918867" providerId="LiveId" clId="{AE652541-058E-EF47-A1F5-5551218C730D}" dt="2018-09-30T07:10:43.996" v="52" actId="26606"/>
          <ac:picMkLst>
            <pc:docMk/>
            <pc:sldMk cId="3286126883" sldId="314"/>
            <ac:picMk id="9" creationId="{2270F1FA-0425-408F-9861-80BF5AFB276D}"/>
          </ac:picMkLst>
        </pc:picChg>
      </pc:sldChg>
      <pc:sldChg chg="new del">
        <pc:chgData name="WEIYANG LI" userId="480b9ade2f918867" providerId="LiveId" clId="{AE652541-058E-EF47-A1F5-5551218C730D}" dt="2018-09-30T07:14:11.583" v="57" actId="2696"/>
        <pc:sldMkLst>
          <pc:docMk/>
          <pc:sldMk cId="2763254954" sldId="315"/>
        </pc:sldMkLst>
      </pc:sldChg>
      <pc:sldChg chg="addSp delSp modSp new del mod setBg modClrScheme chgLayout">
        <pc:chgData name="WEIYANG LI" userId="480b9ade2f918867" providerId="LiveId" clId="{AE652541-058E-EF47-A1F5-5551218C730D}" dt="2018-09-30T07:15:01.351" v="80" actId="2696"/>
        <pc:sldMkLst>
          <pc:docMk/>
          <pc:sldMk cId="4011745510" sldId="315"/>
        </pc:sldMkLst>
        <pc:spChg chg="mod ord">
          <ac:chgData name="WEIYANG LI" userId="480b9ade2f918867" providerId="LiveId" clId="{AE652541-058E-EF47-A1F5-5551218C730D}" dt="2018-09-30T07:14:46.446" v="78" actId="26606"/>
          <ac:spMkLst>
            <pc:docMk/>
            <pc:sldMk cId="4011745510" sldId="315"/>
            <ac:spMk id="2" creationId="{2C8E70AB-2FA3-1F47-8AE3-534D33178A28}"/>
          </ac:spMkLst>
        </pc:spChg>
        <pc:spChg chg="del">
          <ac:chgData name="WEIYANG LI" userId="480b9ade2f918867" providerId="LiveId" clId="{AE652541-058E-EF47-A1F5-5551218C730D}" dt="2018-09-30T07:14:28.551" v="59" actId="700"/>
          <ac:spMkLst>
            <pc:docMk/>
            <pc:sldMk cId="4011745510" sldId="315"/>
            <ac:spMk id="3" creationId="{79F7221B-1F7C-294A-88CB-6AB18BBABD99}"/>
          </ac:spMkLst>
        </pc:spChg>
        <pc:spChg chg="add">
          <ac:chgData name="WEIYANG LI" userId="480b9ade2f918867" providerId="LiveId" clId="{AE652541-058E-EF47-A1F5-5551218C730D}" dt="2018-09-30T07:14:46.446" v="78" actId="26606"/>
          <ac:spMkLst>
            <pc:docMk/>
            <pc:sldMk cId="4011745510" sldId="315"/>
            <ac:spMk id="7" creationId="{23962611-DFD5-4092-AAFD-559E3DFCE2C9}"/>
          </ac:spMkLst>
        </pc:spChg>
        <pc:picChg chg="add">
          <ac:chgData name="WEIYANG LI" userId="480b9ade2f918867" providerId="LiveId" clId="{AE652541-058E-EF47-A1F5-5551218C730D}" dt="2018-09-30T07:14:46.446" v="78" actId="26606"/>
          <ac:picMkLst>
            <pc:docMk/>
            <pc:sldMk cId="4011745510" sldId="315"/>
            <ac:picMk id="9" creationId="{2270F1FA-0425-408F-9861-80BF5AFB276D}"/>
          </ac:picMkLst>
        </pc:picChg>
      </pc:sldChg>
      <pc:sldChg chg="add">
        <pc:chgData name="WEIYANG LI" userId="480b9ade2f918867" providerId="LiveId" clId="{AE652541-058E-EF47-A1F5-5551218C730D}" dt="2018-09-30T07:14:55.728" v="79" actId="571"/>
        <pc:sldMkLst>
          <pc:docMk/>
          <pc:sldMk cId="940827906" sldId="316"/>
        </pc:sldMkLst>
      </pc:sldChg>
      <pc:sldChg chg="addSp delSp modSp new mod setBg modClrScheme chgLayout">
        <pc:chgData name="WEIYANG LI" userId="480b9ade2f918867" providerId="LiveId" clId="{AE652541-058E-EF47-A1F5-5551218C730D}" dt="2018-09-30T07:28:41.588" v="195" actId="26606"/>
        <pc:sldMkLst>
          <pc:docMk/>
          <pc:sldMk cId="2522741428" sldId="317"/>
        </pc:sldMkLst>
        <pc:spChg chg="add mod">
          <ac:chgData name="WEIYANG LI" userId="480b9ade2f918867" providerId="LiveId" clId="{AE652541-058E-EF47-A1F5-5551218C730D}" dt="2018-09-30T07:28:41.588" v="195" actId="26606"/>
          <ac:spMkLst>
            <pc:docMk/>
            <pc:sldMk cId="2522741428" sldId="317"/>
            <ac:spMk id="2" creationId="{DD60E672-9B46-3446-95C2-C82779334811}"/>
          </ac:spMkLst>
        </pc:spChg>
        <pc:spChg chg="add del mod replId">
          <ac:chgData name="WEIYANG LI" userId="480b9ade2f918867" providerId="LiveId" clId="{AE652541-058E-EF47-A1F5-5551218C730D}" dt="2018-09-30T07:28:41.588" v="195" actId="26606"/>
          <ac:spMkLst>
            <pc:docMk/>
            <pc:sldMk cId="2522741428" sldId="317"/>
            <ac:spMk id="6" creationId="{002A59B1-2D4D-E741-80F8-419CDA977E5E}"/>
          </ac:spMkLst>
        </pc:spChg>
        <pc:spChg chg="add">
          <ac:chgData name="WEIYANG LI" userId="480b9ade2f918867" providerId="LiveId" clId="{AE652541-058E-EF47-A1F5-5551218C730D}" dt="2018-09-30T07:28:41.588" v="195" actId="26606"/>
          <ac:spMkLst>
            <pc:docMk/>
            <pc:sldMk cId="2522741428" sldId="317"/>
            <ac:spMk id="10" creationId="{4351DFE5-F63D-4BE0-BDA9-E3EB88F01AA5}"/>
          </ac:spMkLst>
        </pc:spChg>
        <pc:graphicFrameChg chg="add">
          <ac:chgData name="WEIYANG LI" userId="480b9ade2f918867" providerId="LiveId" clId="{AE652541-058E-EF47-A1F5-5551218C730D}" dt="2018-09-30T07:28:41.588" v="195" actId="26606"/>
          <ac:graphicFrameMkLst>
            <pc:docMk/>
            <pc:sldMk cId="2522741428" sldId="317"/>
            <ac:graphicFrameMk id="5" creationId="{8190EA26-B623-4251-B632-6B62576F67D1}"/>
          </ac:graphicFrameMkLst>
        </pc:graphicFrameChg>
        <pc:picChg chg="add">
          <ac:chgData name="WEIYANG LI" userId="480b9ade2f918867" providerId="LiveId" clId="{AE652541-058E-EF47-A1F5-5551218C730D}" dt="2018-09-30T07:28:41.588" v="195" actId="26606"/>
          <ac:picMkLst>
            <pc:docMk/>
            <pc:sldMk cId="2522741428" sldId="317"/>
            <ac:picMk id="12" creationId="{02DD2BC0-6F29-4B4F-8D61-2DCF6D2E8E73}"/>
          </ac:picMkLst>
        </pc:picChg>
      </pc:sldChg>
      <pc:sldChg chg="new del">
        <pc:chgData name="WEIYANG LI" userId="480b9ade2f918867" providerId="LiveId" clId="{AE652541-058E-EF47-A1F5-5551218C730D}" dt="2018-09-30T07:15:57.271" v="117" actId="2696"/>
        <pc:sldMkLst>
          <pc:docMk/>
          <pc:sldMk cId="2955145719" sldId="317"/>
        </pc:sldMkLst>
      </pc:sldChg>
      <pc:sldChg chg="new del">
        <pc:chgData name="WEIYANG LI" userId="480b9ade2f918867" providerId="LiveId" clId="{AE652541-058E-EF47-A1F5-5551218C730D}" dt="2018-09-30T07:23:34.203" v="150" actId="2696"/>
        <pc:sldMkLst>
          <pc:docMk/>
          <pc:sldMk cId="3123809761" sldId="317"/>
        </pc:sldMkLst>
      </pc:sldChg>
    </pc:docChg>
  </pc:docChgLst>
  <pc:docChgLst>
    <pc:chgData name="WEIYANG LI" userId="480b9ade2f918867" providerId="Windows Live" clId="Web-{699BE3A5-712F-4D01-B3D7-A110B40C04D8}"/>
    <pc:docChg chg="addSld modSld">
      <pc:chgData name="WEIYANG LI" userId="480b9ade2f918867" providerId="Windows Live" clId="Web-{699BE3A5-712F-4D01-B3D7-A110B40C04D8}" dt="2018-09-30T03:05:51.827" v="2"/>
      <pc:docMkLst>
        <pc:docMk/>
      </pc:docMkLst>
      <pc:sldChg chg="addSp delSp modSp new mod modClrScheme chgLayout">
        <pc:chgData name="WEIYANG LI" userId="480b9ade2f918867" providerId="Windows Live" clId="Web-{699BE3A5-712F-4D01-B3D7-A110B40C04D8}" dt="2018-09-30T03:05:51.827" v="2"/>
        <pc:sldMkLst>
          <pc:docMk/>
          <pc:sldMk cId="1465808044" sldId="294"/>
        </pc:sldMkLst>
        <pc:spChg chg="del">
          <ac:chgData name="WEIYANG LI" userId="480b9ade2f918867" providerId="Windows Live" clId="Web-{699BE3A5-712F-4D01-B3D7-A110B40C04D8}" dt="2018-09-30T03:05:51.827" v="2"/>
          <ac:spMkLst>
            <pc:docMk/>
            <pc:sldMk cId="1465808044" sldId="294"/>
            <ac:spMk id="2" creationId="{CEEC5F49-407E-40C9-97E4-6B1F3EAB269A}"/>
          </ac:spMkLst>
        </pc:spChg>
        <pc:picChg chg="add mod">
          <ac:chgData name="WEIYANG LI" userId="480b9ade2f918867" providerId="Windows Live" clId="Web-{699BE3A5-712F-4D01-B3D7-A110B40C04D8}" dt="2018-09-30T03:05:47.374" v="1"/>
          <ac:picMkLst>
            <pc:docMk/>
            <pc:sldMk cId="1465808044" sldId="294"/>
            <ac:picMk id="3" creationId="{BE1659BE-714B-415C-B1AE-68D6A9A23E3F}"/>
          </ac:picMkLst>
        </pc:picChg>
      </pc:sldChg>
    </pc:docChg>
  </pc:docChgLst>
  <pc:docChgLst>
    <pc:chgData name="WEIYANG LI" userId="480b9ade2f918867" providerId="LiveId" clId="{5A52C6F5-6BE7-4E43-B743-854F52E846FB}"/>
    <pc:docChg chg="undo custSel mod addSld delSld modSld sldOrd">
      <pc:chgData name="WEIYANG LI" userId="480b9ade2f918867" providerId="LiveId" clId="{5A52C6F5-6BE7-4E43-B743-854F52E846FB}" dt="2018-09-30T04:32:20.967" v="1358"/>
      <pc:docMkLst>
        <pc:docMk/>
      </pc:docMkLst>
      <pc:sldChg chg="addSp delSp">
        <pc:chgData name="WEIYANG LI" userId="480b9ade2f918867" providerId="LiveId" clId="{5A52C6F5-6BE7-4E43-B743-854F52E846FB}" dt="2018-09-30T04:22:54.924" v="1332" actId="26606"/>
        <pc:sldMkLst>
          <pc:docMk/>
          <pc:sldMk cId="323771714" sldId="270"/>
        </pc:sldMkLst>
        <pc:spChg chg="del">
          <ac:chgData name="WEIYANG LI" userId="480b9ade2f918867" providerId="LiveId" clId="{5A52C6F5-6BE7-4E43-B743-854F52E846FB}" dt="2018-09-30T04:22:54.924" v="1332" actId="26606"/>
          <ac:spMkLst>
            <pc:docMk/>
            <pc:sldMk cId="323771714" sldId="270"/>
            <ac:spMk id="19" creationId="{2A8AA5BC-4F7A-4226-8F99-6D824B226A97}"/>
          </ac:spMkLst>
        </pc:spChg>
        <pc:spChg chg="del">
          <ac:chgData name="WEIYANG LI" userId="480b9ade2f918867" providerId="LiveId" clId="{5A52C6F5-6BE7-4E43-B743-854F52E846FB}" dt="2018-09-30T04:22:54.924" v="1332" actId="26606"/>
          <ac:spMkLst>
            <pc:docMk/>
            <pc:sldMk cId="323771714" sldId="270"/>
            <ac:spMk id="21" creationId="{3E5445C6-DD42-4979-86FF-03730E8C6DB0}"/>
          </ac:spMkLst>
        </pc:spChg>
        <pc:spChg chg="add">
          <ac:chgData name="WEIYANG LI" userId="480b9ade2f918867" providerId="LiveId" clId="{5A52C6F5-6BE7-4E43-B743-854F52E846FB}" dt="2018-09-30T04:22:54.924" v="1332" actId="26606"/>
          <ac:spMkLst>
            <pc:docMk/>
            <pc:sldMk cId="323771714" sldId="270"/>
            <ac:spMk id="28" creationId="{2A8AA5BC-4F7A-4226-8F99-6D824B226A97}"/>
          </ac:spMkLst>
        </pc:spChg>
        <pc:spChg chg="add">
          <ac:chgData name="WEIYANG LI" userId="480b9ade2f918867" providerId="LiveId" clId="{5A52C6F5-6BE7-4E43-B743-854F52E846FB}" dt="2018-09-30T04:22:54.924" v="1332" actId="26606"/>
          <ac:spMkLst>
            <pc:docMk/>
            <pc:sldMk cId="323771714" sldId="270"/>
            <ac:spMk id="30" creationId="{3E5445C6-DD42-4979-86FF-03730E8C6DB0}"/>
          </ac:spMkLst>
        </pc:spChg>
        <pc:cxnChg chg="del">
          <ac:chgData name="WEIYANG LI" userId="480b9ade2f918867" providerId="LiveId" clId="{5A52C6F5-6BE7-4E43-B743-854F52E846FB}" dt="2018-09-30T04:22:54.924" v="1332" actId="26606"/>
          <ac:cxnSpMkLst>
            <pc:docMk/>
            <pc:sldMk cId="323771714" sldId="270"/>
            <ac:cxnSpMk id="23" creationId="{45000665-DFC7-417E-8FD7-516A0F15C975}"/>
          </ac:cxnSpMkLst>
        </pc:cxnChg>
        <pc:cxnChg chg="add">
          <ac:chgData name="WEIYANG LI" userId="480b9ade2f918867" providerId="LiveId" clId="{5A52C6F5-6BE7-4E43-B743-854F52E846FB}" dt="2018-09-30T04:22:54.924" v="1332" actId="26606"/>
          <ac:cxnSpMkLst>
            <pc:docMk/>
            <pc:sldMk cId="323771714" sldId="270"/>
            <ac:cxnSpMk id="32" creationId="{45000665-DFC7-417E-8FD7-516A0F15C975}"/>
          </ac:cxnSpMkLst>
        </pc:cxnChg>
      </pc:sldChg>
      <pc:sldChg chg="addSp delSp">
        <pc:chgData name="WEIYANG LI" userId="480b9ade2f918867" providerId="LiveId" clId="{5A52C6F5-6BE7-4E43-B743-854F52E846FB}" dt="2018-09-30T04:22:50.712" v="1331" actId="26606"/>
        <pc:sldMkLst>
          <pc:docMk/>
          <pc:sldMk cId="660316823" sldId="278"/>
        </pc:sldMkLst>
        <pc:spChg chg="del">
          <ac:chgData name="WEIYANG LI" userId="480b9ade2f918867" providerId="LiveId" clId="{5A52C6F5-6BE7-4E43-B743-854F52E846FB}" dt="2018-09-30T04:22:50.712" v="1331" actId="26606"/>
          <ac:spMkLst>
            <pc:docMk/>
            <pc:sldMk cId="660316823" sldId="278"/>
            <ac:spMk id="22" creationId="{2A8AA5BC-4F7A-4226-8F99-6D824B226A97}"/>
          </ac:spMkLst>
        </pc:spChg>
        <pc:spChg chg="del">
          <ac:chgData name="WEIYANG LI" userId="480b9ade2f918867" providerId="LiveId" clId="{5A52C6F5-6BE7-4E43-B743-854F52E846FB}" dt="2018-09-30T04:22:50.712" v="1331" actId="26606"/>
          <ac:spMkLst>
            <pc:docMk/>
            <pc:sldMk cId="660316823" sldId="278"/>
            <ac:spMk id="24" creationId="{3E5445C6-DD42-4979-86FF-03730E8C6DB0}"/>
          </ac:spMkLst>
        </pc:spChg>
        <pc:spChg chg="add">
          <ac:chgData name="WEIYANG LI" userId="480b9ade2f918867" providerId="LiveId" clId="{5A52C6F5-6BE7-4E43-B743-854F52E846FB}" dt="2018-09-30T04:22:50.712" v="1331" actId="26606"/>
          <ac:spMkLst>
            <pc:docMk/>
            <pc:sldMk cId="660316823" sldId="278"/>
            <ac:spMk id="31" creationId="{2A8AA5BC-4F7A-4226-8F99-6D824B226A97}"/>
          </ac:spMkLst>
        </pc:spChg>
        <pc:spChg chg="add">
          <ac:chgData name="WEIYANG LI" userId="480b9ade2f918867" providerId="LiveId" clId="{5A52C6F5-6BE7-4E43-B743-854F52E846FB}" dt="2018-09-30T04:22:50.712" v="1331" actId="26606"/>
          <ac:spMkLst>
            <pc:docMk/>
            <pc:sldMk cId="660316823" sldId="278"/>
            <ac:spMk id="33" creationId="{3E5445C6-DD42-4979-86FF-03730E8C6DB0}"/>
          </ac:spMkLst>
        </pc:spChg>
        <pc:cxnChg chg="del">
          <ac:chgData name="WEIYANG LI" userId="480b9ade2f918867" providerId="LiveId" clId="{5A52C6F5-6BE7-4E43-B743-854F52E846FB}" dt="2018-09-30T04:22:50.712" v="1331" actId="26606"/>
          <ac:cxnSpMkLst>
            <pc:docMk/>
            <pc:sldMk cId="660316823" sldId="278"/>
            <ac:cxnSpMk id="26" creationId="{45000665-DFC7-417E-8FD7-516A0F15C975}"/>
          </ac:cxnSpMkLst>
        </pc:cxnChg>
        <pc:cxnChg chg="add">
          <ac:chgData name="WEIYANG LI" userId="480b9ade2f918867" providerId="LiveId" clId="{5A52C6F5-6BE7-4E43-B743-854F52E846FB}" dt="2018-09-30T04:22:50.712" v="1331" actId="26606"/>
          <ac:cxnSpMkLst>
            <pc:docMk/>
            <pc:sldMk cId="660316823" sldId="278"/>
            <ac:cxnSpMk id="35" creationId="{45000665-DFC7-417E-8FD7-516A0F15C975}"/>
          </ac:cxnSpMkLst>
        </pc:cxnChg>
      </pc:sldChg>
      <pc:sldChg chg="addSp delSp modSp add mod setBg">
        <pc:chgData name="WEIYANG LI" userId="480b9ade2f918867" providerId="LiveId" clId="{5A52C6F5-6BE7-4E43-B743-854F52E846FB}" dt="2018-09-30T03:25:13.379" v="449" actId="404"/>
        <pc:sldMkLst>
          <pc:docMk/>
          <pc:sldMk cId="3523169165" sldId="291"/>
        </pc:sldMkLst>
        <pc:spChg chg="add del mod">
          <ac:chgData name="WEIYANG LI" userId="480b9ade2f918867" providerId="LiveId" clId="{5A52C6F5-6BE7-4E43-B743-854F52E846FB}" dt="2018-09-30T02:53:40.945" v="2"/>
          <ac:spMkLst>
            <pc:docMk/>
            <pc:sldMk cId="3523169165" sldId="291"/>
            <ac:spMk id="2" creationId="{13B78FC2-5ED8-4D8B-85C7-F2BE2FE032BD}"/>
          </ac:spMkLst>
        </pc:spChg>
        <pc:spChg chg="add mod">
          <ac:chgData name="WEIYANG LI" userId="480b9ade2f918867" providerId="LiveId" clId="{5A52C6F5-6BE7-4E43-B743-854F52E846FB}" dt="2018-09-30T03:25:13.379" v="449" actId="404"/>
          <ac:spMkLst>
            <pc:docMk/>
            <pc:sldMk cId="3523169165" sldId="291"/>
            <ac:spMk id="3" creationId="{E232E4C8-2FAF-4BC3-A8BE-A1B98F0C1FBF}"/>
          </ac:spMkLst>
        </pc:spChg>
        <pc:spChg chg="add del mod">
          <ac:chgData name="WEIYANG LI" userId="480b9ade2f918867" providerId="LiveId" clId="{5A52C6F5-6BE7-4E43-B743-854F52E846FB}" dt="2018-09-30T02:54:00.065" v="31" actId="26606"/>
          <ac:spMkLst>
            <pc:docMk/>
            <pc:sldMk cId="3523169165" sldId="291"/>
            <ac:spMk id="4" creationId="{22D504E3-968B-4E94-8C82-9CC935788962}"/>
          </ac:spMkLst>
        </pc:spChg>
        <pc:spChg chg="add">
          <ac:chgData name="WEIYANG LI" userId="480b9ade2f918867" providerId="LiveId" clId="{5A52C6F5-6BE7-4E43-B743-854F52E846FB}" dt="2018-09-30T02:54:00.065" v="31" actId="26606"/>
          <ac:spMkLst>
            <pc:docMk/>
            <pc:sldMk cId="3523169165" sldId="291"/>
            <ac:spMk id="11" creationId="{42285737-90EE-47DC-AC80-8AE156B11969}"/>
          </ac:spMkLst>
        </pc:spChg>
        <pc:grpChg chg="add">
          <ac:chgData name="WEIYANG LI" userId="480b9ade2f918867" providerId="LiveId" clId="{5A52C6F5-6BE7-4E43-B743-854F52E846FB}" dt="2018-09-30T02:54:00.065" v="31" actId="26606"/>
          <ac:grpSpMkLst>
            <pc:docMk/>
            <pc:sldMk cId="3523169165" sldId="291"/>
            <ac:grpSpMk id="13" creationId="{B57BDC17-F1B3-455F-BBF1-680AA1F25C06}"/>
          </ac:grpSpMkLst>
        </pc:grpChg>
        <pc:graphicFrameChg chg="add">
          <ac:chgData name="WEIYANG LI" userId="480b9ade2f918867" providerId="LiveId" clId="{5A52C6F5-6BE7-4E43-B743-854F52E846FB}" dt="2018-09-30T02:54:00.065" v="31" actId="26606"/>
          <ac:graphicFrameMkLst>
            <pc:docMk/>
            <pc:sldMk cId="3523169165" sldId="291"/>
            <ac:graphicFrameMk id="6" creationId="{A48FE076-1700-4BE3-BC16-F118D5B9705B}"/>
          </ac:graphicFrameMkLst>
        </pc:graphicFrameChg>
      </pc:sldChg>
      <pc:sldChg chg="addSp delSp modSp add mod setBg">
        <pc:chgData name="WEIYANG LI" userId="480b9ade2f918867" providerId="LiveId" clId="{5A52C6F5-6BE7-4E43-B743-854F52E846FB}" dt="2018-09-30T02:57:22.935" v="35" actId="26606"/>
        <pc:sldMkLst>
          <pc:docMk/>
          <pc:sldMk cId="1484850484" sldId="292"/>
        </pc:sldMkLst>
        <pc:spChg chg="del">
          <ac:chgData name="WEIYANG LI" userId="480b9ade2f918867" providerId="LiveId" clId="{5A52C6F5-6BE7-4E43-B743-854F52E846FB}" dt="2018-09-30T02:57:14.243" v="33"/>
          <ac:spMkLst>
            <pc:docMk/>
            <pc:sldMk cId="1484850484" sldId="292"/>
            <ac:spMk id="2" creationId="{44A06434-038E-4A4A-8E84-8F9A0B1C6DF0}"/>
          </ac:spMkLst>
        </pc:spChg>
        <pc:picChg chg="add mod">
          <ac:chgData name="WEIYANG LI" userId="480b9ade2f918867" providerId="LiveId" clId="{5A52C6F5-6BE7-4E43-B743-854F52E846FB}" dt="2018-09-30T02:57:22.935" v="35" actId="26606"/>
          <ac:picMkLst>
            <pc:docMk/>
            <pc:sldMk cId="1484850484" sldId="292"/>
            <ac:picMk id="13314" creationId="{A76135C1-8173-406D-9157-CC2C9B3DF4FE}"/>
          </ac:picMkLst>
        </pc:picChg>
      </pc:sldChg>
      <pc:sldChg chg="addSp delSp modSp add mod ord setBg setClrOvrMap">
        <pc:chgData name="WEIYANG LI" userId="480b9ade2f918867" providerId="LiveId" clId="{5A52C6F5-6BE7-4E43-B743-854F52E846FB}" dt="2018-09-30T04:29:23.422" v="1344"/>
        <pc:sldMkLst>
          <pc:docMk/>
          <pc:sldMk cId="3238806908" sldId="293"/>
        </pc:sldMkLst>
        <pc:spChg chg="del">
          <ac:chgData name="WEIYANG LI" userId="480b9ade2f918867" providerId="LiveId" clId="{5A52C6F5-6BE7-4E43-B743-854F52E846FB}" dt="2018-09-30T03:01:32.220" v="37"/>
          <ac:spMkLst>
            <pc:docMk/>
            <pc:sldMk cId="3238806908" sldId="293"/>
            <ac:spMk id="2" creationId="{5E663971-0DB7-43EA-96EE-67C0AF032C71}"/>
          </ac:spMkLst>
        </pc:spChg>
        <pc:spChg chg="del">
          <ac:chgData name="WEIYANG LI" userId="480b9ade2f918867" providerId="LiveId" clId="{5A52C6F5-6BE7-4E43-B743-854F52E846FB}" dt="2018-09-30T03:01:32.220" v="37"/>
          <ac:spMkLst>
            <pc:docMk/>
            <pc:sldMk cId="3238806908" sldId="293"/>
            <ac:spMk id="3" creationId="{A31B4C20-E325-4A40-97B0-405185BCA91A}"/>
          </ac:spMkLst>
        </pc:spChg>
        <pc:spChg chg="add mod">
          <ac:chgData name="WEIYANG LI" userId="480b9ade2f918867" providerId="LiveId" clId="{5A52C6F5-6BE7-4E43-B743-854F52E846FB}" dt="2018-09-30T04:29:12.903" v="1343" actId="26606"/>
          <ac:spMkLst>
            <pc:docMk/>
            <pc:sldMk cId="3238806908" sldId="293"/>
            <ac:spMk id="4" creationId="{E56C27D9-DF36-409D-973F-D4A947BC74CD}"/>
          </ac:spMkLst>
        </pc:spChg>
        <pc:spChg chg="add del">
          <ac:chgData name="WEIYANG LI" userId="480b9ade2f918867" providerId="LiveId" clId="{5A52C6F5-6BE7-4E43-B743-854F52E846FB}" dt="2018-09-30T04:29:12.903" v="1343" actId="26606"/>
          <ac:spMkLst>
            <pc:docMk/>
            <pc:sldMk cId="3238806908" sldId="293"/>
            <ac:spMk id="9" creationId="{2A8AA5BC-4F7A-4226-8F99-6D824B226A97}"/>
          </ac:spMkLst>
        </pc:spChg>
        <pc:spChg chg="add del">
          <ac:chgData name="WEIYANG LI" userId="480b9ade2f918867" providerId="LiveId" clId="{5A52C6F5-6BE7-4E43-B743-854F52E846FB}" dt="2018-09-30T04:29:12.903" v="1343" actId="26606"/>
          <ac:spMkLst>
            <pc:docMk/>
            <pc:sldMk cId="3238806908" sldId="293"/>
            <ac:spMk id="11" creationId="{3E5445C6-DD42-4979-86FF-03730E8C6DB0}"/>
          </ac:spMkLst>
        </pc:spChg>
        <pc:spChg chg="add">
          <ac:chgData name="WEIYANG LI" userId="480b9ade2f918867" providerId="LiveId" clId="{5A52C6F5-6BE7-4E43-B743-854F52E846FB}" dt="2018-09-30T04:29:12.903" v="1343" actId="26606"/>
          <ac:spMkLst>
            <pc:docMk/>
            <pc:sldMk cId="3238806908" sldId="293"/>
            <ac:spMk id="18" creationId="{23962611-DFD5-4092-AAFD-559E3DFCE2C9}"/>
          </ac:spMkLst>
        </pc:spChg>
        <pc:picChg chg="add">
          <ac:chgData name="WEIYANG LI" userId="480b9ade2f918867" providerId="LiveId" clId="{5A52C6F5-6BE7-4E43-B743-854F52E846FB}" dt="2018-09-30T04:29:12.903" v="1343" actId="26606"/>
          <ac:picMkLst>
            <pc:docMk/>
            <pc:sldMk cId="3238806908" sldId="293"/>
            <ac:picMk id="20" creationId="{2270F1FA-0425-408F-9861-80BF5AFB276D}"/>
          </ac:picMkLst>
        </pc:picChg>
        <pc:cxnChg chg="add del">
          <ac:chgData name="WEIYANG LI" userId="480b9ade2f918867" providerId="LiveId" clId="{5A52C6F5-6BE7-4E43-B743-854F52E846FB}" dt="2018-09-30T04:29:12.903" v="1343" actId="26606"/>
          <ac:cxnSpMkLst>
            <pc:docMk/>
            <pc:sldMk cId="3238806908" sldId="293"/>
            <ac:cxnSpMk id="13" creationId="{45000665-DFC7-417E-8FD7-516A0F15C975}"/>
          </ac:cxnSpMkLst>
        </pc:cxnChg>
      </pc:sldChg>
      <pc:sldChg chg="addSp delSp modSp mod setBg">
        <pc:chgData name="WEIYANG LI" userId="480b9ade2f918867" providerId="LiveId" clId="{5A52C6F5-6BE7-4E43-B743-854F52E846FB}" dt="2018-09-30T03:06:27.972" v="78" actId="26606"/>
        <pc:sldMkLst>
          <pc:docMk/>
          <pc:sldMk cId="1465808044" sldId="294"/>
        </pc:sldMkLst>
        <pc:spChg chg="add del">
          <ac:chgData name="WEIYANG LI" userId="480b9ade2f918867" providerId="LiveId" clId="{5A52C6F5-6BE7-4E43-B743-854F52E846FB}" dt="2018-09-30T03:06:26.639" v="73" actId="26606"/>
          <ac:spMkLst>
            <pc:docMk/>
            <pc:sldMk cId="1465808044" sldId="294"/>
            <ac:spMk id="8" creationId="{A2509F26-B5DC-4BA7-B476-4CB044237A2E}"/>
          </ac:spMkLst>
        </pc:spChg>
        <pc:spChg chg="add del">
          <ac:chgData name="WEIYANG LI" userId="480b9ade2f918867" providerId="LiveId" clId="{5A52C6F5-6BE7-4E43-B743-854F52E846FB}" dt="2018-09-30T03:06:26.639" v="73" actId="26606"/>
          <ac:spMkLst>
            <pc:docMk/>
            <pc:sldMk cId="1465808044" sldId="294"/>
            <ac:spMk id="10" creationId="{DB103EB1-B135-4526-B883-33228FC27FF1}"/>
          </ac:spMkLst>
        </pc:spChg>
        <pc:spChg chg="add del">
          <ac:chgData name="WEIYANG LI" userId="480b9ade2f918867" providerId="LiveId" clId="{5A52C6F5-6BE7-4E43-B743-854F52E846FB}" dt="2018-09-30T03:06:27.357" v="75" actId="26606"/>
          <ac:spMkLst>
            <pc:docMk/>
            <pc:sldMk cId="1465808044" sldId="294"/>
            <ac:spMk id="12" creationId="{A2509F26-B5DC-4BA7-B476-4CB044237A2E}"/>
          </ac:spMkLst>
        </pc:spChg>
        <pc:spChg chg="add del">
          <ac:chgData name="WEIYANG LI" userId="480b9ade2f918867" providerId="LiveId" clId="{5A52C6F5-6BE7-4E43-B743-854F52E846FB}" dt="2018-09-30T03:06:27.357" v="75" actId="26606"/>
          <ac:spMkLst>
            <pc:docMk/>
            <pc:sldMk cId="1465808044" sldId="294"/>
            <ac:spMk id="13" creationId="{DB103EB1-B135-4526-B883-33228FC27FF1}"/>
          </ac:spMkLst>
        </pc:spChg>
        <pc:spChg chg="add del">
          <ac:chgData name="WEIYANG LI" userId="480b9ade2f918867" providerId="LiveId" clId="{5A52C6F5-6BE7-4E43-B743-854F52E846FB}" dt="2018-09-30T03:06:27.966" v="77" actId="26606"/>
          <ac:spMkLst>
            <pc:docMk/>
            <pc:sldMk cId="1465808044" sldId="294"/>
            <ac:spMk id="15" creationId="{A2509F26-B5DC-4BA7-B476-4CB044237A2E}"/>
          </ac:spMkLst>
        </pc:spChg>
        <pc:spChg chg="add del">
          <ac:chgData name="WEIYANG LI" userId="480b9ade2f918867" providerId="LiveId" clId="{5A52C6F5-6BE7-4E43-B743-854F52E846FB}" dt="2018-09-30T03:06:27.966" v="77" actId="26606"/>
          <ac:spMkLst>
            <pc:docMk/>
            <pc:sldMk cId="1465808044" sldId="294"/>
            <ac:spMk id="16" creationId="{DB103EB1-B135-4526-B883-33228FC27FF1}"/>
          </ac:spMkLst>
        </pc:spChg>
        <pc:spChg chg="add">
          <ac:chgData name="WEIYANG LI" userId="480b9ade2f918867" providerId="LiveId" clId="{5A52C6F5-6BE7-4E43-B743-854F52E846FB}" dt="2018-09-30T03:06:27.972" v="78" actId="26606"/>
          <ac:spMkLst>
            <pc:docMk/>
            <pc:sldMk cId="1465808044" sldId="294"/>
            <ac:spMk id="18" creationId="{A2509F26-B5DC-4BA7-B476-4CB044237A2E}"/>
          </ac:spMkLst>
        </pc:spChg>
        <pc:spChg chg="add">
          <ac:chgData name="WEIYANG LI" userId="480b9ade2f918867" providerId="LiveId" clId="{5A52C6F5-6BE7-4E43-B743-854F52E846FB}" dt="2018-09-30T03:06:27.972" v="78" actId="26606"/>
          <ac:spMkLst>
            <pc:docMk/>
            <pc:sldMk cId="1465808044" sldId="294"/>
            <ac:spMk id="19" creationId="{DB103EB1-B135-4526-B883-33228FC27FF1}"/>
          </ac:spMkLst>
        </pc:spChg>
        <pc:picChg chg="mod">
          <ac:chgData name="WEIYANG LI" userId="480b9ade2f918867" providerId="LiveId" clId="{5A52C6F5-6BE7-4E43-B743-854F52E846FB}" dt="2018-09-30T03:06:27.972" v="78" actId="26606"/>
          <ac:picMkLst>
            <pc:docMk/>
            <pc:sldMk cId="1465808044" sldId="294"/>
            <ac:picMk id="3" creationId="{BE1659BE-714B-415C-B1AE-68D6A9A23E3F}"/>
          </ac:picMkLst>
        </pc:picChg>
      </pc:sldChg>
      <pc:sldChg chg="addSp delSp modSp add mod setBg">
        <pc:chgData name="WEIYANG LI" userId="480b9ade2f918867" providerId="LiveId" clId="{5A52C6F5-6BE7-4E43-B743-854F52E846FB}" dt="2018-09-30T03:09:48.130" v="83" actId="26606"/>
        <pc:sldMkLst>
          <pc:docMk/>
          <pc:sldMk cId="4127986564" sldId="295"/>
        </pc:sldMkLst>
        <pc:spChg chg="add del">
          <ac:chgData name="WEIYANG LI" userId="480b9ade2f918867" providerId="LiveId" clId="{5A52C6F5-6BE7-4E43-B743-854F52E846FB}" dt="2018-09-30T03:09:48.120" v="82" actId="26606"/>
          <ac:spMkLst>
            <pc:docMk/>
            <pc:sldMk cId="4127986564" sldId="295"/>
            <ac:spMk id="71" creationId="{A2509F26-B5DC-4BA7-B476-4CB044237A2E}"/>
          </ac:spMkLst>
        </pc:spChg>
        <pc:spChg chg="add del">
          <ac:chgData name="WEIYANG LI" userId="480b9ade2f918867" providerId="LiveId" clId="{5A52C6F5-6BE7-4E43-B743-854F52E846FB}" dt="2018-09-30T03:09:48.120" v="82" actId="26606"/>
          <ac:spMkLst>
            <pc:docMk/>
            <pc:sldMk cId="4127986564" sldId="295"/>
            <ac:spMk id="73" creationId="{DB103EB1-B135-4526-B883-33228FC27FF1}"/>
          </ac:spMkLst>
        </pc:spChg>
        <pc:picChg chg="add mod">
          <ac:chgData name="WEIYANG LI" userId="480b9ade2f918867" providerId="LiveId" clId="{5A52C6F5-6BE7-4E43-B743-854F52E846FB}" dt="2018-09-30T03:09:48.130" v="83" actId="26606"/>
          <ac:picMkLst>
            <pc:docMk/>
            <pc:sldMk cId="4127986564" sldId="295"/>
            <ac:picMk id="14338" creationId="{30D8DE1E-0907-413A-ACBF-E74DEC54B5ED}"/>
          </ac:picMkLst>
        </pc:picChg>
        <pc:picChg chg="add">
          <ac:chgData name="WEIYANG LI" userId="480b9ade2f918867" providerId="LiveId" clId="{5A52C6F5-6BE7-4E43-B743-854F52E846FB}" dt="2018-09-30T03:09:48.130" v="83" actId="26606"/>
          <ac:picMkLst>
            <pc:docMk/>
            <pc:sldMk cId="4127986564" sldId="295"/>
            <ac:picMk id="14340" creationId="{CB607B98-7700-4DC9-8BE8-A876255F9C52}"/>
          </ac:picMkLst>
        </pc:picChg>
      </pc:sldChg>
      <pc:sldChg chg="addSp delSp modSp add mod setBg setClrOvrMap">
        <pc:chgData name="WEIYANG LI" userId="480b9ade2f918867" providerId="LiveId" clId="{5A52C6F5-6BE7-4E43-B743-854F52E846FB}" dt="2018-09-30T04:32:20.967" v="1358"/>
        <pc:sldMkLst>
          <pc:docMk/>
          <pc:sldMk cId="2660000660" sldId="296"/>
        </pc:sldMkLst>
        <pc:spChg chg="add mod">
          <ac:chgData name="WEIYANG LI" userId="480b9ade2f918867" providerId="LiveId" clId="{5A52C6F5-6BE7-4E43-B743-854F52E846FB}" dt="2018-09-30T04:32:20.967" v="1358"/>
          <ac:spMkLst>
            <pc:docMk/>
            <pc:sldMk cId="2660000660" sldId="296"/>
            <ac:spMk id="2" creationId="{19246F2C-36BD-4BA6-B939-48547FEA579C}"/>
          </ac:spMkLst>
        </pc:spChg>
        <pc:spChg chg="add del">
          <ac:chgData name="WEIYANG LI" userId="480b9ade2f918867" providerId="LiveId" clId="{5A52C6F5-6BE7-4E43-B743-854F52E846FB}" dt="2018-09-30T03:10:22.215" v="134" actId="26606"/>
          <ac:spMkLst>
            <pc:docMk/>
            <pc:sldMk cId="2660000660" sldId="296"/>
            <ac:spMk id="7" creationId="{25168E7B-6D42-4B3A-B7A1-17D4C49EC903}"/>
          </ac:spMkLst>
        </pc:spChg>
        <pc:spChg chg="add del">
          <ac:chgData name="WEIYANG LI" userId="480b9ade2f918867" providerId="LiveId" clId="{5A52C6F5-6BE7-4E43-B743-854F52E846FB}" dt="2018-09-30T03:10:19.892" v="132" actId="26606"/>
          <ac:spMkLst>
            <pc:docMk/>
            <pc:sldMk cId="2660000660" sldId="296"/>
            <ac:spMk id="9" creationId="{CDA1A2E9-63FE-408D-A803-8E306ECAB4B3}"/>
          </ac:spMkLst>
        </pc:spChg>
        <pc:spChg chg="add del">
          <ac:chgData name="WEIYANG LI" userId="480b9ade2f918867" providerId="LiveId" clId="{5A52C6F5-6BE7-4E43-B743-854F52E846FB}" dt="2018-09-30T03:10:19.892" v="132" actId="26606"/>
          <ac:spMkLst>
            <pc:docMk/>
            <pc:sldMk cId="2660000660" sldId="296"/>
            <ac:spMk id="11" creationId="{FBE9F90C-C163-435B-9A68-D15C92D1CF2B}"/>
          </ac:spMkLst>
        </pc:spChg>
        <pc:spChg chg="add del">
          <ac:chgData name="WEIYANG LI" userId="480b9ade2f918867" providerId="LiveId" clId="{5A52C6F5-6BE7-4E43-B743-854F52E846FB}" dt="2018-09-30T03:10:24.211" v="136" actId="26606"/>
          <ac:spMkLst>
            <pc:docMk/>
            <pc:sldMk cId="2660000660" sldId="296"/>
            <ac:spMk id="12" creationId="{053FB2EE-284F-4C87-AB3D-BBF87A9FAB97}"/>
          </ac:spMkLst>
        </pc:spChg>
        <pc:spChg chg="add del">
          <ac:chgData name="WEIYANG LI" userId="480b9ade2f918867" providerId="LiveId" clId="{5A52C6F5-6BE7-4E43-B743-854F52E846FB}" dt="2018-09-30T03:10:19.892" v="132" actId="26606"/>
          <ac:spMkLst>
            <pc:docMk/>
            <pc:sldMk cId="2660000660" sldId="296"/>
            <ac:spMk id="13" creationId="{1A882A9F-F4E9-4E23-8F0B-20B5DF42EAA9}"/>
          </ac:spMkLst>
        </pc:spChg>
        <pc:spChg chg="add del">
          <ac:chgData name="WEIYANG LI" userId="480b9ade2f918867" providerId="LiveId" clId="{5A52C6F5-6BE7-4E43-B743-854F52E846FB}" dt="2018-09-30T03:10:25.278" v="138" actId="26606"/>
          <ac:spMkLst>
            <pc:docMk/>
            <pc:sldMk cId="2660000660" sldId="296"/>
            <ac:spMk id="20" creationId="{2A8AA5BC-4F7A-4226-8F99-6D824B226A97}"/>
          </ac:spMkLst>
        </pc:spChg>
        <pc:spChg chg="add del">
          <ac:chgData name="WEIYANG LI" userId="480b9ade2f918867" providerId="LiveId" clId="{5A52C6F5-6BE7-4E43-B743-854F52E846FB}" dt="2018-09-30T03:10:25.278" v="138" actId="26606"/>
          <ac:spMkLst>
            <pc:docMk/>
            <pc:sldMk cId="2660000660" sldId="296"/>
            <ac:spMk id="21" creationId="{3E5445C6-DD42-4979-86FF-03730E8C6DB0}"/>
          </ac:spMkLst>
        </pc:spChg>
        <pc:spChg chg="add">
          <ac:chgData name="WEIYANG LI" userId="480b9ade2f918867" providerId="LiveId" clId="{5A52C6F5-6BE7-4E43-B743-854F52E846FB}" dt="2018-09-30T03:10:25.286" v="139" actId="26606"/>
          <ac:spMkLst>
            <pc:docMk/>
            <pc:sldMk cId="2660000660" sldId="296"/>
            <ac:spMk id="26" creationId="{053FB2EE-284F-4C87-AB3D-BBF87A9FAB97}"/>
          </ac:spMkLst>
        </pc:spChg>
        <pc:grpChg chg="add del">
          <ac:chgData name="WEIYANG LI" userId="480b9ade2f918867" providerId="LiveId" clId="{5A52C6F5-6BE7-4E43-B743-854F52E846FB}" dt="2018-09-30T03:10:24.211" v="136" actId="26606"/>
          <ac:grpSpMkLst>
            <pc:docMk/>
            <pc:sldMk cId="2660000660" sldId="296"/>
            <ac:grpSpMk id="17" creationId="{D2C4BFA1-2075-4901-9E24-E41D1FDD51FD}"/>
          </ac:grpSpMkLst>
        </pc:grpChg>
        <pc:grpChg chg="add">
          <ac:chgData name="WEIYANG LI" userId="480b9ade2f918867" providerId="LiveId" clId="{5A52C6F5-6BE7-4E43-B743-854F52E846FB}" dt="2018-09-30T03:10:25.286" v="139" actId="26606"/>
          <ac:grpSpMkLst>
            <pc:docMk/>
            <pc:sldMk cId="2660000660" sldId="296"/>
            <ac:grpSpMk id="24" creationId="{D2C4BFA1-2075-4901-9E24-E41D1FDD51FD}"/>
          </ac:grpSpMkLst>
        </pc:grpChg>
        <pc:picChg chg="add del">
          <ac:chgData name="WEIYANG LI" userId="480b9ade2f918867" providerId="LiveId" clId="{5A52C6F5-6BE7-4E43-B743-854F52E846FB}" dt="2018-09-30T03:10:19.892" v="132" actId="26606"/>
          <ac:picMkLst>
            <pc:docMk/>
            <pc:sldMk cId="2660000660" sldId="296"/>
            <ac:picMk id="6" creationId="{BC4EB4E0-214E-4A89-8426-8002CDFA75E2}"/>
          </ac:picMkLst>
        </pc:picChg>
        <pc:picChg chg="add del">
          <ac:chgData name="WEIYANG LI" userId="480b9ade2f918867" providerId="LiveId" clId="{5A52C6F5-6BE7-4E43-B743-854F52E846FB}" dt="2018-09-30T03:10:22.215" v="134" actId="26606"/>
          <ac:picMkLst>
            <pc:docMk/>
            <pc:sldMk cId="2660000660" sldId="296"/>
            <ac:picMk id="15" creationId="{98A030C2-9F23-4593-9F99-7B73C232A4C9}"/>
          </ac:picMkLst>
        </pc:picChg>
        <pc:cxnChg chg="add del">
          <ac:chgData name="WEIYANG LI" userId="480b9ade2f918867" providerId="LiveId" clId="{5A52C6F5-6BE7-4E43-B743-854F52E846FB}" dt="2018-09-30T03:10:25.278" v="138" actId="26606"/>
          <ac:cxnSpMkLst>
            <pc:docMk/>
            <pc:sldMk cId="2660000660" sldId="296"/>
            <ac:cxnSpMk id="22" creationId="{45000665-DFC7-417E-8FD7-516A0F15C975}"/>
          </ac:cxnSpMkLst>
        </pc:cxnChg>
      </pc:sldChg>
      <pc:sldChg chg="addSp delSp modSp add mod setBg">
        <pc:chgData name="WEIYANG LI" userId="480b9ade2f918867" providerId="LiveId" clId="{5A52C6F5-6BE7-4E43-B743-854F52E846FB}" dt="2018-09-30T03:14:51.379" v="314"/>
        <pc:sldMkLst>
          <pc:docMk/>
          <pc:sldMk cId="2755198051" sldId="297"/>
        </pc:sldMkLst>
        <pc:spChg chg="del">
          <ac:chgData name="WEIYANG LI" userId="480b9ade2f918867" providerId="LiveId" clId="{5A52C6F5-6BE7-4E43-B743-854F52E846FB}" dt="2018-09-30T03:13:13.868" v="141"/>
          <ac:spMkLst>
            <pc:docMk/>
            <pc:sldMk cId="2755198051" sldId="297"/>
            <ac:spMk id="2" creationId="{DE05C059-EF2D-4E28-9984-A6D7671DFA96}"/>
          </ac:spMkLst>
        </pc:spChg>
        <pc:spChg chg="add mod">
          <ac:chgData name="WEIYANG LI" userId="480b9ade2f918867" providerId="LiveId" clId="{5A52C6F5-6BE7-4E43-B743-854F52E846FB}" dt="2018-09-30T03:14:29.391" v="300" actId="26606"/>
          <ac:spMkLst>
            <pc:docMk/>
            <pc:sldMk cId="2755198051" sldId="297"/>
            <ac:spMk id="3" creationId="{965E6A64-7626-464E-B2A5-98A56F9C2E1D}"/>
          </ac:spMkLst>
        </pc:spChg>
        <pc:spChg chg="add del mod">
          <ac:chgData name="WEIYANG LI" userId="480b9ade2f918867" providerId="LiveId" clId="{5A52C6F5-6BE7-4E43-B743-854F52E846FB}" dt="2018-09-30T03:14:29.391" v="300" actId="26606"/>
          <ac:spMkLst>
            <pc:docMk/>
            <pc:sldMk cId="2755198051" sldId="297"/>
            <ac:spMk id="4" creationId="{CBADEBC4-512D-4673-B25A-B4C67BB5B415}"/>
          </ac:spMkLst>
        </pc:spChg>
        <pc:spChg chg="add">
          <ac:chgData name="WEIYANG LI" userId="480b9ade2f918867" providerId="LiveId" clId="{5A52C6F5-6BE7-4E43-B743-854F52E846FB}" dt="2018-09-30T03:14:29.391" v="300" actId="26606"/>
          <ac:spMkLst>
            <pc:docMk/>
            <pc:sldMk cId="2755198051" sldId="297"/>
            <ac:spMk id="11" creationId="{42285737-90EE-47DC-AC80-8AE156B11969}"/>
          </ac:spMkLst>
        </pc:spChg>
        <pc:grpChg chg="add">
          <ac:chgData name="WEIYANG LI" userId="480b9ade2f918867" providerId="LiveId" clId="{5A52C6F5-6BE7-4E43-B743-854F52E846FB}" dt="2018-09-30T03:14:29.391" v="300" actId="26606"/>
          <ac:grpSpMkLst>
            <pc:docMk/>
            <pc:sldMk cId="2755198051" sldId="297"/>
            <ac:grpSpMk id="13" creationId="{B57BDC17-F1B3-455F-BBF1-680AA1F25C06}"/>
          </ac:grpSpMkLst>
        </pc:grpChg>
        <pc:graphicFrameChg chg="add mod">
          <ac:chgData name="WEIYANG LI" userId="480b9ade2f918867" providerId="LiveId" clId="{5A52C6F5-6BE7-4E43-B743-854F52E846FB}" dt="2018-09-30T03:14:51.379" v="314"/>
          <ac:graphicFrameMkLst>
            <pc:docMk/>
            <pc:sldMk cId="2755198051" sldId="297"/>
            <ac:graphicFrameMk id="6" creationId="{06E23238-9945-4CE6-971E-93B4F4FFA0AD}"/>
          </ac:graphicFrameMkLst>
        </pc:graphicFrameChg>
      </pc:sldChg>
      <pc:sldChg chg="addSp delSp modSp add mod setBg">
        <pc:chgData name="WEIYANG LI" userId="480b9ade2f918867" providerId="LiveId" clId="{5A52C6F5-6BE7-4E43-B743-854F52E846FB}" dt="2018-09-30T03:20:40.082" v="329" actId="26606"/>
        <pc:sldMkLst>
          <pc:docMk/>
          <pc:sldMk cId="569233453" sldId="298"/>
        </pc:sldMkLst>
        <pc:spChg chg="del">
          <ac:chgData name="WEIYANG LI" userId="480b9ade2f918867" providerId="LiveId" clId="{5A52C6F5-6BE7-4E43-B743-854F52E846FB}" dt="2018-09-30T03:15:10.961" v="316"/>
          <ac:spMkLst>
            <pc:docMk/>
            <pc:sldMk cId="569233453" sldId="298"/>
            <ac:spMk id="2" creationId="{D6F00ADD-D8BE-40DB-9592-493A6EADBF68}"/>
          </ac:spMkLst>
        </pc:spChg>
        <pc:spChg chg="del">
          <ac:chgData name="WEIYANG LI" userId="480b9ade2f918867" providerId="LiveId" clId="{5A52C6F5-6BE7-4E43-B743-854F52E846FB}" dt="2018-09-30T03:15:10.961" v="316"/>
          <ac:spMkLst>
            <pc:docMk/>
            <pc:sldMk cId="569233453" sldId="298"/>
            <ac:spMk id="3" creationId="{36E17C16-2187-487E-B5C5-EE7A5D221F3E}"/>
          </ac:spMkLst>
        </pc:spChg>
        <pc:spChg chg="add del mod">
          <ac:chgData name="WEIYANG LI" userId="480b9ade2f918867" providerId="LiveId" clId="{5A52C6F5-6BE7-4E43-B743-854F52E846FB}" dt="2018-09-30T03:18:09.925" v="322" actId="478"/>
          <ac:spMkLst>
            <pc:docMk/>
            <pc:sldMk cId="569233453" sldId="298"/>
            <ac:spMk id="4" creationId="{CB2053F1-6965-45A7-B7E9-1DE9DFC53B54}"/>
          </ac:spMkLst>
        </pc:spChg>
        <pc:spChg chg="add del">
          <ac:chgData name="WEIYANG LI" userId="480b9ade2f918867" providerId="LiveId" clId="{5A52C6F5-6BE7-4E43-B743-854F52E846FB}" dt="2018-09-30T03:19:59.805" v="324" actId="478"/>
          <ac:spMkLst>
            <pc:docMk/>
            <pc:sldMk cId="569233453" sldId="298"/>
            <ac:spMk id="5" creationId="{4D8373EB-5472-4487-9D85-81EFA467342F}"/>
          </ac:spMkLst>
        </pc:spChg>
        <pc:spChg chg="add del">
          <ac:chgData name="WEIYANG LI" userId="480b9ade2f918867" providerId="LiveId" clId="{5A52C6F5-6BE7-4E43-B743-854F52E846FB}" dt="2018-09-30T03:20:36.551" v="327" actId="478"/>
          <ac:spMkLst>
            <pc:docMk/>
            <pc:sldMk cId="569233453" sldId="298"/>
            <ac:spMk id="6" creationId="{9D63324E-D412-40DC-B249-B3F204D7CFF4}"/>
          </ac:spMkLst>
        </pc:spChg>
        <pc:spChg chg="add del">
          <ac:chgData name="WEIYANG LI" userId="480b9ade2f918867" providerId="LiveId" clId="{5A52C6F5-6BE7-4E43-B743-854F52E846FB}" dt="2018-09-30T03:20:36.551" v="327" actId="478"/>
          <ac:spMkLst>
            <pc:docMk/>
            <pc:sldMk cId="569233453" sldId="298"/>
            <ac:spMk id="7" creationId="{C65C582D-A2A4-4FC0-BF8D-E18ABC39128D}"/>
          </ac:spMkLst>
        </pc:spChg>
        <pc:spChg chg="add">
          <ac:chgData name="WEIYANG LI" userId="480b9ade2f918867" providerId="LiveId" clId="{5A52C6F5-6BE7-4E43-B743-854F52E846FB}" dt="2018-09-30T03:20:40.082" v="329" actId="26606"/>
          <ac:spMkLst>
            <pc:docMk/>
            <pc:sldMk cId="569233453" sldId="298"/>
            <ac:spMk id="77" creationId="{57845966-6EFC-468A-9CC7-BAB4B95854E7}"/>
          </ac:spMkLst>
        </pc:spChg>
        <pc:spChg chg="add">
          <ac:chgData name="WEIYANG LI" userId="480b9ade2f918867" providerId="LiveId" clId="{5A52C6F5-6BE7-4E43-B743-854F52E846FB}" dt="2018-09-30T03:20:40.082" v="329" actId="26606"/>
          <ac:spMkLst>
            <pc:docMk/>
            <pc:sldMk cId="569233453" sldId="298"/>
            <ac:spMk id="81" creationId="{ADAD1991-FFD1-4E94-ABAB-7560D33008E4}"/>
          </ac:spMkLst>
        </pc:spChg>
        <pc:picChg chg="add">
          <ac:chgData name="WEIYANG LI" userId="480b9ade2f918867" providerId="LiveId" clId="{5A52C6F5-6BE7-4E43-B743-854F52E846FB}" dt="2018-09-30T03:20:40.082" v="329" actId="26606"/>
          <ac:picMkLst>
            <pc:docMk/>
            <pc:sldMk cId="569233453" sldId="298"/>
            <ac:picMk id="79" creationId="{75554383-98AF-4A47-BB65-705FAAA4BE6A}"/>
          </ac:picMkLst>
        </pc:picChg>
        <pc:picChg chg="add mod">
          <ac:chgData name="WEIYANG LI" userId="480b9ade2f918867" providerId="LiveId" clId="{5A52C6F5-6BE7-4E43-B743-854F52E846FB}" dt="2018-09-30T03:20:40.082" v="329" actId="26606"/>
          <ac:picMkLst>
            <pc:docMk/>
            <pc:sldMk cId="569233453" sldId="298"/>
            <ac:picMk id="15368" creationId="{F804AA50-9019-47CD-9FF4-78F04B23C39D}"/>
          </ac:picMkLst>
        </pc:picChg>
      </pc:sldChg>
      <pc:sldChg chg="addSp delSp modSp add mod setBg">
        <pc:chgData name="WEIYANG LI" userId="480b9ade2f918867" providerId="LiveId" clId="{5A52C6F5-6BE7-4E43-B743-854F52E846FB}" dt="2018-09-30T03:24:40.017" v="419" actId="20577"/>
        <pc:sldMkLst>
          <pc:docMk/>
          <pc:sldMk cId="2665557399" sldId="299"/>
        </pc:sldMkLst>
        <pc:spChg chg="add mod">
          <ac:chgData name="WEIYANG LI" userId="480b9ade2f918867" providerId="LiveId" clId="{5A52C6F5-6BE7-4E43-B743-854F52E846FB}" dt="2018-09-30T03:22:17.661" v="418" actId="26606"/>
          <ac:spMkLst>
            <pc:docMk/>
            <pc:sldMk cId="2665557399" sldId="299"/>
            <ac:spMk id="2" creationId="{035446CF-6BCD-44EC-ABAF-FBF04F7E00AF}"/>
          </ac:spMkLst>
        </pc:spChg>
        <pc:spChg chg="add del mod">
          <ac:chgData name="WEIYANG LI" userId="480b9ade2f918867" providerId="LiveId" clId="{5A52C6F5-6BE7-4E43-B743-854F52E846FB}" dt="2018-09-30T03:22:17.661" v="418" actId="26606"/>
          <ac:spMkLst>
            <pc:docMk/>
            <pc:sldMk cId="2665557399" sldId="299"/>
            <ac:spMk id="3" creationId="{44DD6C6C-A3E4-4BFB-A2D8-3E99D84429CA}"/>
          </ac:spMkLst>
        </pc:spChg>
        <pc:spChg chg="add">
          <ac:chgData name="WEIYANG LI" userId="480b9ade2f918867" providerId="LiveId" clId="{5A52C6F5-6BE7-4E43-B743-854F52E846FB}" dt="2018-09-30T03:22:17.661" v="418" actId="26606"/>
          <ac:spMkLst>
            <pc:docMk/>
            <pc:sldMk cId="2665557399" sldId="299"/>
            <ac:spMk id="10" creationId="{4351DFE5-F63D-4BE0-BDA9-E3EB88F01AA5}"/>
          </ac:spMkLst>
        </pc:spChg>
        <pc:graphicFrameChg chg="add mod">
          <ac:chgData name="WEIYANG LI" userId="480b9ade2f918867" providerId="LiveId" clId="{5A52C6F5-6BE7-4E43-B743-854F52E846FB}" dt="2018-09-30T03:24:40.017" v="419" actId="20577"/>
          <ac:graphicFrameMkLst>
            <pc:docMk/>
            <pc:sldMk cId="2665557399" sldId="299"/>
            <ac:graphicFrameMk id="5" creationId="{5AE207E3-283A-4946-B9F8-4A5E59915B58}"/>
          </ac:graphicFrameMkLst>
        </pc:graphicFrameChg>
        <pc:picChg chg="add">
          <ac:chgData name="WEIYANG LI" userId="480b9ade2f918867" providerId="LiveId" clId="{5A52C6F5-6BE7-4E43-B743-854F52E846FB}" dt="2018-09-30T03:22:17.661" v="418" actId="26606"/>
          <ac:picMkLst>
            <pc:docMk/>
            <pc:sldMk cId="2665557399" sldId="299"/>
            <ac:picMk id="12" creationId="{02DD2BC0-6F29-4B4F-8D61-2DCF6D2E8E73}"/>
          </ac:picMkLst>
        </pc:picChg>
      </pc:sldChg>
      <pc:sldChg chg="addSp delSp modSp add mod setBg">
        <pc:chgData name="WEIYANG LI" userId="480b9ade2f918867" providerId="LiveId" clId="{5A52C6F5-6BE7-4E43-B743-854F52E846FB}" dt="2018-09-30T03:35:48.399" v="530" actId="20577"/>
        <pc:sldMkLst>
          <pc:docMk/>
          <pc:sldMk cId="1918460378" sldId="300"/>
        </pc:sldMkLst>
        <pc:spChg chg="mod">
          <ac:chgData name="WEIYANG LI" userId="480b9ade2f918867" providerId="LiveId" clId="{5A52C6F5-6BE7-4E43-B743-854F52E846FB}" dt="2018-09-30T03:35:18.654" v="522" actId="26606"/>
          <ac:spMkLst>
            <pc:docMk/>
            <pc:sldMk cId="1918460378" sldId="300"/>
            <ac:spMk id="2" creationId="{3301CDBA-E186-4F85-A93C-9EB1F101B7F5}"/>
          </ac:spMkLst>
        </pc:spChg>
        <pc:spChg chg="del mod">
          <ac:chgData name="WEIYANG LI" userId="480b9ade2f918867" providerId="LiveId" clId="{5A52C6F5-6BE7-4E43-B743-854F52E846FB}" dt="2018-09-30T03:35:18.654" v="522" actId="26606"/>
          <ac:spMkLst>
            <pc:docMk/>
            <pc:sldMk cId="1918460378" sldId="300"/>
            <ac:spMk id="3" creationId="{ECDC9DF7-CDA9-47A4-9C28-64129A5009B0}"/>
          </ac:spMkLst>
        </pc:spChg>
        <pc:spChg chg="add">
          <ac:chgData name="WEIYANG LI" userId="480b9ade2f918867" providerId="LiveId" clId="{5A52C6F5-6BE7-4E43-B743-854F52E846FB}" dt="2018-09-30T03:35:18.654" v="522" actId="26606"/>
          <ac:spMkLst>
            <pc:docMk/>
            <pc:sldMk cId="1918460378" sldId="300"/>
            <ac:spMk id="10" creationId="{08E89D5E-1885-4160-AC77-CC471DD1D0DB}"/>
          </ac:spMkLst>
        </pc:spChg>
        <pc:graphicFrameChg chg="add mod">
          <ac:chgData name="WEIYANG LI" userId="480b9ade2f918867" providerId="LiveId" clId="{5A52C6F5-6BE7-4E43-B743-854F52E846FB}" dt="2018-09-30T03:35:48.399" v="530" actId="20577"/>
          <ac:graphicFrameMkLst>
            <pc:docMk/>
            <pc:sldMk cId="1918460378" sldId="300"/>
            <ac:graphicFrameMk id="5" creationId="{4851941E-936A-4ABF-BAAE-AE970A22104B}"/>
          </ac:graphicFrameMkLst>
        </pc:graphicFrameChg>
        <pc:cxnChg chg="add">
          <ac:chgData name="WEIYANG LI" userId="480b9ade2f918867" providerId="LiveId" clId="{5A52C6F5-6BE7-4E43-B743-854F52E846FB}" dt="2018-09-30T03:35:18.654" v="522" actId="26606"/>
          <ac:cxnSpMkLst>
            <pc:docMk/>
            <pc:sldMk cId="1918460378" sldId="300"/>
            <ac:cxnSpMk id="12" creationId="{550D2BD1-98F9-412D-905B-3A843EF4078B}"/>
          </ac:cxnSpMkLst>
        </pc:cxnChg>
      </pc:sldChg>
      <pc:sldChg chg="addSp delSp modSp add mod setBg">
        <pc:chgData name="WEIYANG LI" userId="480b9ade2f918867" providerId="LiveId" clId="{5A52C6F5-6BE7-4E43-B743-854F52E846FB}" dt="2018-09-30T03:34:02.415" v="513" actId="26606"/>
        <pc:sldMkLst>
          <pc:docMk/>
          <pc:sldMk cId="1092271500" sldId="301"/>
        </pc:sldMkLst>
        <pc:spChg chg="del">
          <ac:chgData name="WEIYANG LI" userId="480b9ade2f918867" providerId="LiveId" clId="{5A52C6F5-6BE7-4E43-B743-854F52E846FB}" dt="2018-09-30T03:33:58.895" v="511"/>
          <ac:spMkLst>
            <pc:docMk/>
            <pc:sldMk cId="1092271500" sldId="301"/>
            <ac:spMk id="2" creationId="{6B1C5CC6-6147-4B81-8AF9-6D1881A764F9}"/>
          </ac:spMkLst>
        </pc:spChg>
        <pc:spChg chg="del">
          <ac:chgData name="WEIYANG LI" userId="480b9ade2f918867" providerId="LiveId" clId="{5A52C6F5-6BE7-4E43-B743-854F52E846FB}" dt="2018-09-30T03:33:58.895" v="511"/>
          <ac:spMkLst>
            <pc:docMk/>
            <pc:sldMk cId="1092271500" sldId="301"/>
            <ac:spMk id="3" creationId="{BC61756F-145B-4D55-86EB-A2D29553A338}"/>
          </ac:spMkLst>
        </pc:spChg>
        <pc:spChg chg="add">
          <ac:chgData name="WEIYANG LI" userId="480b9ade2f918867" providerId="LiveId" clId="{5A52C6F5-6BE7-4E43-B743-854F52E846FB}" dt="2018-09-30T03:34:02.415" v="513" actId="26606"/>
          <ac:spMkLst>
            <pc:docMk/>
            <pc:sldMk cId="1092271500" sldId="301"/>
            <ac:spMk id="71" creationId="{A2509F26-B5DC-4BA7-B476-4CB044237A2E}"/>
          </ac:spMkLst>
        </pc:spChg>
        <pc:spChg chg="add">
          <ac:chgData name="WEIYANG LI" userId="480b9ade2f918867" providerId="LiveId" clId="{5A52C6F5-6BE7-4E43-B743-854F52E846FB}" dt="2018-09-30T03:34:02.415" v="513" actId="26606"/>
          <ac:spMkLst>
            <pc:docMk/>
            <pc:sldMk cId="1092271500" sldId="301"/>
            <ac:spMk id="73" creationId="{DB103EB1-B135-4526-B883-33228FC27FF1}"/>
          </ac:spMkLst>
        </pc:spChg>
        <pc:picChg chg="add mod">
          <ac:chgData name="WEIYANG LI" userId="480b9ade2f918867" providerId="LiveId" clId="{5A52C6F5-6BE7-4E43-B743-854F52E846FB}" dt="2018-09-30T03:34:02.415" v="513" actId="26606"/>
          <ac:picMkLst>
            <pc:docMk/>
            <pc:sldMk cId="1092271500" sldId="301"/>
            <ac:picMk id="16386" creationId="{7F9FB4EB-1D0E-4B97-A853-C279884D70F9}"/>
          </ac:picMkLst>
        </pc:picChg>
      </pc:sldChg>
      <pc:sldChg chg="addSp delSp modSp add mod ord setBg">
        <pc:chgData name="WEIYANG LI" userId="480b9ade2f918867" providerId="LiveId" clId="{5A52C6F5-6BE7-4E43-B743-854F52E846FB}" dt="2018-09-30T03:37:37.478" v="543"/>
        <pc:sldMkLst>
          <pc:docMk/>
          <pc:sldMk cId="2622935646" sldId="302"/>
        </pc:sldMkLst>
        <pc:spChg chg="del">
          <ac:chgData name="WEIYANG LI" userId="480b9ade2f918867" providerId="LiveId" clId="{5A52C6F5-6BE7-4E43-B743-854F52E846FB}" dt="2018-09-30T03:36:50.921" v="532"/>
          <ac:spMkLst>
            <pc:docMk/>
            <pc:sldMk cId="2622935646" sldId="302"/>
            <ac:spMk id="2" creationId="{6BA01325-E92B-4A6D-8F09-347B2517E12A}"/>
          </ac:spMkLst>
        </pc:spChg>
        <pc:spChg chg="del">
          <ac:chgData name="WEIYANG LI" userId="480b9ade2f918867" providerId="LiveId" clId="{5A52C6F5-6BE7-4E43-B743-854F52E846FB}" dt="2018-09-30T03:36:50.921" v="532"/>
          <ac:spMkLst>
            <pc:docMk/>
            <pc:sldMk cId="2622935646" sldId="302"/>
            <ac:spMk id="3" creationId="{D3B1064E-4681-4931-BD47-49F292D81A60}"/>
          </ac:spMkLst>
        </pc:spChg>
        <pc:picChg chg="add mod">
          <ac:chgData name="WEIYANG LI" userId="480b9ade2f918867" providerId="LiveId" clId="{5A52C6F5-6BE7-4E43-B743-854F52E846FB}" dt="2018-09-30T03:36:55.823" v="534" actId="26606"/>
          <ac:picMkLst>
            <pc:docMk/>
            <pc:sldMk cId="2622935646" sldId="302"/>
            <ac:picMk id="17410" creationId="{B419B3F2-92C4-4D7C-98CC-0B7CAA5DE05D}"/>
          </ac:picMkLst>
        </pc:picChg>
      </pc:sldChg>
      <pc:sldChg chg="addSp delSp modSp add mod setBg">
        <pc:chgData name="WEIYANG LI" userId="480b9ade2f918867" providerId="LiveId" clId="{5A52C6F5-6BE7-4E43-B743-854F52E846FB}" dt="2018-09-30T03:37:31.742" v="542" actId="26606"/>
        <pc:sldMkLst>
          <pc:docMk/>
          <pc:sldMk cId="1778821614" sldId="303"/>
        </pc:sldMkLst>
        <pc:spChg chg="del">
          <ac:chgData name="WEIYANG LI" userId="480b9ade2f918867" providerId="LiveId" clId="{5A52C6F5-6BE7-4E43-B743-854F52E846FB}" dt="2018-09-30T03:37:02.717" v="536"/>
          <ac:spMkLst>
            <pc:docMk/>
            <pc:sldMk cId="1778821614" sldId="303"/>
            <ac:spMk id="2" creationId="{A8328CE1-2B9B-44AB-8323-DC63EF05F4F6}"/>
          </ac:spMkLst>
        </pc:spChg>
        <pc:spChg chg="del">
          <ac:chgData name="WEIYANG LI" userId="480b9ade2f918867" providerId="LiveId" clId="{5A52C6F5-6BE7-4E43-B743-854F52E846FB}" dt="2018-09-30T03:37:02.717" v="536"/>
          <ac:spMkLst>
            <pc:docMk/>
            <pc:sldMk cId="1778821614" sldId="303"/>
            <ac:spMk id="3" creationId="{FDB9F60C-CDF9-48AC-AD9F-22299463063E}"/>
          </ac:spMkLst>
        </pc:spChg>
        <pc:picChg chg="add del">
          <ac:chgData name="WEIYANG LI" userId="480b9ade2f918867" providerId="LiveId" clId="{5A52C6F5-6BE7-4E43-B743-854F52E846FB}" dt="2018-09-30T03:37:27.708" v="539" actId="26606"/>
          <ac:picMkLst>
            <pc:docMk/>
            <pc:sldMk cId="1778821614" sldId="303"/>
            <ac:picMk id="71" creationId="{CB607B98-7700-4DC9-8BE8-A876255F9C52}"/>
          </ac:picMkLst>
        </pc:picChg>
        <pc:picChg chg="add mod">
          <ac:chgData name="WEIYANG LI" userId="480b9ade2f918867" providerId="LiveId" clId="{5A52C6F5-6BE7-4E43-B743-854F52E846FB}" dt="2018-09-30T03:37:31.742" v="542" actId="26606"/>
          <ac:picMkLst>
            <pc:docMk/>
            <pc:sldMk cId="1778821614" sldId="303"/>
            <ac:picMk id="18434" creationId="{6AE04DCE-850C-4DD9-B532-4336B4327AED}"/>
          </ac:picMkLst>
        </pc:picChg>
      </pc:sldChg>
      <pc:sldChg chg="addSp delSp modSp add mod setBg setClrOvrMap">
        <pc:chgData name="WEIYANG LI" userId="480b9ade2f918867" providerId="LiveId" clId="{5A52C6F5-6BE7-4E43-B743-854F52E846FB}" dt="2018-09-30T03:41:56.947" v="608" actId="20577"/>
        <pc:sldMkLst>
          <pc:docMk/>
          <pc:sldMk cId="1449600196" sldId="304"/>
        </pc:sldMkLst>
        <pc:spChg chg="del">
          <ac:chgData name="WEIYANG LI" userId="480b9ade2f918867" providerId="LiveId" clId="{5A52C6F5-6BE7-4E43-B743-854F52E846FB}" dt="2018-09-30T03:41:39.560" v="545"/>
          <ac:spMkLst>
            <pc:docMk/>
            <pc:sldMk cId="1449600196" sldId="304"/>
            <ac:spMk id="2" creationId="{E024A76B-B209-4C59-999D-C46690D5E6D4}"/>
          </ac:spMkLst>
        </pc:spChg>
        <pc:spChg chg="del">
          <ac:chgData name="WEIYANG LI" userId="480b9ade2f918867" providerId="LiveId" clId="{5A52C6F5-6BE7-4E43-B743-854F52E846FB}" dt="2018-09-30T03:41:39.560" v="545"/>
          <ac:spMkLst>
            <pc:docMk/>
            <pc:sldMk cId="1449600196" sldId="304"/>
            <ac:spMk id="3" creationId="{AFE71278-6D82-4618-AE35-9A35B3A62221}"/>
          </ac:spMkLst>
        </pc:spChg>
        <pc:spChg chg="add mod">
          <ac:chgData name="WEIYANG LI" userId="480b9ade2f918867" providerId="LiveId" clId="{5A52C6F5-6BE7-4E43-B743-854F52E846FB}" dt="2018-09-30T03:41:56.947" v="608" actId="20577"/>
          <ac:spMkLst>
            <pc:docMk/>
            <pc:sldMk cId="1449600196" sldId="304"/>
            <ac:spMk id="4" creationId="{A5C50FBF-7D50-44B9-9225-CA77E8AFBF31}"/>
          </ac:spMkLst>
        </pc:spChg>
        <pc:spChg chg="add">
          <ac:chgData name="WEIYANG LI" userId="480b9ade2f918867" providerId="LiveId" clId="{5A52C6F5-6BE7-4E43-B743-854F52E846FB}" dt="2018-09-30T03:41:55.468" v="607" actId="26606"/>
          <ac:spMkLst>
            <pc:docMk/>
            <pc:sldMk cId="1449600196" sldId="304"/>
            <ac:spMk id="11" creationId="{3E5445C6-DD42-4979-86FF-03730E8C6DB0}"/>
          </ac:spMkLst>
        </pc:spChg>
        <pc:spChg chg="add del">
          <ac:chgData name="WEIYANG LI" userId="480b9ade2f918867" providerId="LiveId" clId="{5A52C6F5-6BE7-4E43-B743-854F52E846FB}" dt="2018-09-30T03:41:55.459" v="606" actId="26606"/>
          <ac:spMkLst>
            <pc:docMk/>
            <pc:sldMk cId="1449600196" sldId="304"/>
            <ac:spMk id="14" creationId="{053FB2EE-284F-4C87-AB3D-BBF87A9FAB97}"/>
          </ac:spMkLst>
        </pc:spChg>
        <pc:spChg chg="add">
          <ac:chgData name="WEIYANG LI" userId="480b9ade2f918867" providerId="LiveId" clId="{5A52C6F5-6BE7-4E43-B743-854F52E846FB}" dt="2018-09-30T03:41:55.468" v="607" actId="26606"/>
          <ac:spMkLst>
            <pc:docMk/>
            <pc:sldMk cId="1449600196" sldId="304"/>
            <ac:spMk id="16" creationId="{2A8AA5BC-4F7A-4226-8F99-6D824B226A97}"/>
          </ac:spMkLst>
        </pc:spChg>
        <pc:grpChg chg="add del">
          <ac:chgData name="WEIYANG LI" userId="480b9ade2f918867" providerId="LiveId" clId="{5A52C6F5-6BE7-4E43-B743-854F52E846FB}" dt="2018-09-30T03:41:55.459" v="606" actId="26606"/>
          <ac:grpSpMkLst>
            <pc:docMk/>
            <pc:sldMk cId="1449600196" sldId="304"/>
            <ac:grpSpMk id="9" creationId="{D2C4BFA1-2075-4901-9E24-E41D1FDD51FD}"/>
          </ac:grpSpMkLst>
        </pc:grpChg>
        <pc:cxnChg chg="add">
          <ac:chgData name="WEIYANG LI" userId="480b9ade2f918867" providerId="LiveId" clId="{5A52C6F5-6BE7-4E43-B743-854F52E846FB}" dt="2018-09-30T03:41:55.468" v="607" actId="26606"/>
          <ac:cxnSpMkLst>
            <pc:docMk/>
            <pc:sldMk cId="1449600196" sldId="304"/>
            <ac:cxnSpMk id="13" creationId="{45000665-DFC7-417E-8FD7-516A0F15C975}"/>
          </ac:cxnSpMkLst>
        </pc:cxnChg>
      </pc:sldChg>
      <pc:sldChg chg="add del">
        <pc:chgData name="WEIYANG LI" userId="480b9ade2f918867" providerId="LiveId" clId="{5A52C6F5-6BE7-4E43-B743-854F52E846FB}" dt="2018-09-30T03:54:03.406" v="994" actId="2696"/>
        <pc:sldMkLst>
          <pc:docMk/>
          <pc:sldMk cId="1481328335" sldId="305"/>
        </pc:sldMkLst>
      </pc:sldChg>
      <pc:sldChg chg="addSp delSp modSp add mod setBg setClrOvrMap">
        <pc:chgData name="WEIYANG LI" userId="480b9ade2f918867" providerId="LiveId" clId="{5A52C6F5-6BE7-4E43-B743-854F52E846FB}" dt="2018-09-30T03:48:43.811" v="725" actId="26606"/>
        <pc:sldMkLst>
          <pc:docMk/>
          <pc:sldMk cId="2701393311" sldId="306"/>
        </pc:sldMkLst>
        <pc:spChg chg="add mod">
          <ac:chgData name="WEIYANG LI" userId="480b9ade2f918867" providerId="LiveId" clId="{5A52C6F5-6BE7-4E43-B743-854F52E846FB}" dt="2018-09-30T03:48:43.811" v="725" actId="26606"/>
          <ac:spMkLst>
            <pc:docMk/>
            <pc:sldMk cId="2701393311" sldId="306"/>
            <ac:spMk id="2" creationId="{FE262462-6F7E-48BE-B392-BDBAA8D9A591}"/>
          </ac:spMkLst>
        </pc:spChg>
        <pc:spChg chg="add del">
          <ac:chgData name="WEIYANG LI" userId="480b9ade2f918867" providerId="LiveId" clId="{5A52C6F5-6BE7-4E43-B743-854F52E846FB}" dt="2018-09-30T03:46:13.507" v="666" actId="26606"/>
          <ac:spMkLst>
            <pc:docMk/>
            <pc:sldMk cId="2701393311" sldId="306"/>
            <ac:spMk id="7" creationId="{25168E7B-6D42-4B3A-B7A1-17D4C49EC903}"/>
          </ac:spMkLst>
        </pc:spChg>
        <pc:spChg chg="add del">
          <ac:chgData name="WEIYANG LI" userId="480b9ade2f918867" providerId="LiveId" clId="{5A52C6F5-6BE7-4E43-B743-854F52E846FB}" dt="2018-09-30T03:46:18.818" v="669" actId="26606"/>
          <ac:spMkLst>
            <pc:docMk/>
            <pc:sldMk cId="2701393311" sldId="306"/>
            <ac:spMk id="11" creationId="{23962611-DFD5-4092-AAFD-559E3DFCE2C9}"/>
          </ac:spMkLst>
        </pc:spChg>
        <pc:spChg chg="add del">
          <ac:chgData name="WEIYANG LI" userId="480b9ade2f918867" providerId="LiveId" clId="{5A52C6F5-6BE7-4E43-B743-854F52E846FB}" dt="2018-09-30T03:48:15.147" v="720" actId="26606"/>
          <ac:spMkLst>
            <pc:docMk/>
            <pc:sldMk cId="2701393311" sldId="306"/>
            <ac:spMk id="17" creationId="{2A8AA5BC-4F7A-4226-8F99-6D824B226A97}"/>
          </ac:spMkLst>
        </pc:spChg>
        <pc:spChg chg="add del">
          <ac:chgData name="WEIYANG LI" userId="480b9ade2f918867" providerId="LiveId" clId="{5A52C6F5-6BE7-4E43-B743-854F52E846FB}" dt="2018-09-30T03:48:15.147" v="720" actId="26606"/>
          <ac:spMkLst>
            <pc:docMk/>
            <pc:sldMk cId="2701393311" sldId="306"/>
            <ac:spMk id="19" creationId="{3E5445C6-DD42-4979-86FF-03730E8C6DB0}"/>
          </ac:spMkLst>
        </pc:spChg>
        <pc:spChg chg="add del">
          <ac:chgData name="WEIYANG LI" userId="480b9ade2f918867" providerId="LiveId" clId="{5A52C6F5-6BE7-4E43-B743-854F52E846FB}" dt="2018-09-30T03:48:43.811" v="725" actId="26606"/>
          <ac:spMkLst>
            <pc:docMk/>
            <pc:sldMk cId="2701393311" sldId="306"/>
            <ac:spMk id="26" creationId="{66B332A4-D438-4773-A77F-5ED49A448D9D}"/>
          </ac:spMkLst>
        </pc:spChg>
        <pc:spChg chg="add del">
          <ac:chgData name="WEIYANG LI" userId="480b9ade2f918867" providerId="LiveId" clId="{5A52C6F5-6BE7-4E43-B743-854F52E846FB}" dt="2018-09-30T03:48:43.811" v="725" actId="26606"/>
          <ac:spMkLst>
            <pc:docMk/>
            <pc:sldMk cId="2701393311" sldId="306"/>
            <ac:spMk id="28" creationId="{DF9AD32D-FF05-44F4-BD4D-9CEE89B71EB9}"/>
          </ac:spMkLst>
        </pc:spChg>
        <pc:spChg chg="add del">
          <ac:chgData name="WEIYANG LI" userId="480b9ade2f918867" providerId="LiveId" clId="{5A52C6F5-6BE7-4E43-B743-854F52E846FB}" dt="2018-09-30T03:48:43.802" v="724" actId="26606"/>
          <ac:spMkLst>
            <pc:docMk/>
            <pc:sldMk cId="2701393311" sldId="306"/>
            <ac:spMk id="33" creationId="{25168E7B-6D42-4B3A-B7A1-17D4C49EC903}"/>
          </ac:spMkLst>
        </pc:spChg>
        <pc:spChg chg="add">
          <ac:chgData name="WEIYANG LI" userId="480b9ade2f918867" providerId="LiveId" clId="{5A52C6F5-6BE7-4E43-B743-854F52E846FB}" dt="2018-09-30T03:48:43.811" v="725" actId="26606"/>
          <ac:spMkLst>
            <pc:docMk/>
            <pc:sldMk cId="2701393311" sldId="306"/>
            <ac:spMk id="38" creationId="{2A8AA5BC-4F7A-4226-8F99-6D824B226A97}"/>
          </ac:spMkLst>
        </pc:spChg>
        <pc:spChg chg="add">
          <ac:chgData name="WEIYANG LI" userId="480b9ade2f918867" providerId="LiveId" clId="{5A52C6F5-6BE7-4E43-B743-854F52E846FB}" dt="2018-09-30T03:48:43.811" v="725" actId="26606"/>
          <ac:spMkLst>
            <pc:docMk/>
            <pc:sldMk cId="2701393311" sldId="306"/>
            <ac:spMk id="39" creationId="{3E5445C6-DD42-4979-86FF-03730E8C6DB0}"/>
          </ac:spMkLst>
        </pc:spChg>
        <pc:picChg chg="add del">
          <ac:chgData name="WEIYANG LI" userId="480b9ade2f918867" providerId="LiveId" clId="{5A52C6F5-6BE7-4E43-B743-854F52E846FB}" dt="2018-09-30T03:46:13.507" v="666" actId="26606"/>
          <ac:picMkLst>
            <pc:docMk/>
            <pc:sldMk cId="2701393311" sldId="306"/>
            <ac:picMk id="9" creationId="{98A030C2-9F23-4593-9F99-7B73C232A4C9}"/>
          </ac:picMkLst>
        </pc:picChg>
        <pc:picChg chg="add del">
          <ac:chgData name="WEIYANG LI" userId="480b9ade2f918867" providerId="LiveId" clId="{5A52C6F5-6BE7-4E43-B743-854F52E846FB}" dt="2018-09-30T03:46:18.818" v="669" actId="26606"/>
          <ac:picMkLst>
            <pc:docMk/>
            <pc:sldMk cId="2701393311" sldId="306"/>
            <ac:picMk id="12" creationId="{2270F1FA-0425-408F-9861-80BF5AFB276D}"/>
          </ac:picMkLst>
        </pc:picChg>
        <pc:picChg chg="add del">
          <ac:chgData name="WEIYANG LI" userId="480b9ade2f918867" providerId="LiveId" clId="{5A52C6F5-6BE7-4E43-B743-854F52E846FB}" dt="2018-09-30T03:48:43.802" v="724" actId="26606"/>
          <ac:picMkLst>
            <pc:docMk/>
            <pc:sldMk cId="2701393311" sldId="306"/>
            <ac:picMk id="35" creationId="{98A030C2-9F23-4593-9F99-7B73C232A4C9}"/>
          </ac:picMkLst>
        </pc:picChg>
        <pc:cxnChg chg="add del">
          <ac:chgData name="WEIYANG LI" userId="480b9ade2f918867" providerId="LiveId" clId="{5A52C6F5-6BE7-4E43-B743-854F52E846FB}" dt="2018-09-30T03:48:15.147" v="720" actId="26606"/>
          <ac:cxnSpMkLst>
            <pc:docMk/>
            <pc:sldMk cId="2701393311" sldId="306"/>
            <ac:cxnSpMk id="21" creationId="{45000665-DFC7-417E-8FD7-516A0F15C975}"/>
          </ac:cxnSpMkLst>
        </pc:cxnChg>
        <pc:cxnChg chg="add">
          <ac:chgData name="WEIYANG LI" userId="480b9ade2f918867" providerId="LiveId" clId="{5A52C6F5-6BE7-4E43-B743-854F52E846FB}" dt="2018-09-30T03:48:43.811" v="725" actId="26606"/>
          <ac:cxnSpMkLst>
            <pc:docMk/>
            <pc:sldMk cId="2701393311" sldId="306"/>
            <ac:cxnSpMk id="37" creationId="{45000665-DFC7-417E-8FD7-516A0F15C975}"/>
          </ac:cxnSpMkLst>
        </pc:cxnChg>
      </pc:sldChg>
      <pc:sldChg chg="addSp delSp modSp add mod setBg setClrOvrMap">
        <pc:chgData name="WEIYANG LI" userId="480b9ade2f918867" providerId="LiveId" clId="{5A52C6F5-6BE7-4E43-B743-854F52E846FB}" dt="2018-09-30T04:21:25.619" v="1330"/>
        <pc:sldMkLst>
          <pc:docMk/>
          <pc:sldMk cId="2980864024" sldId="307"/>
        </pc:sldMkLst>
        <pc:spChg chg="del">
          <ac:chgData name="WEIYANG LI" userId="480b9ade2f918867" providerId="LiveId" clId="{5A52C6F5-6BE7-4E43-B743-854F52E846FB}" dt="2018-09-30T03:49:41.407" v="727"/>
          <ac:spMkLst>
            <pc:docMk/>
            <pc:sldMk cId="2980864024" sldId="307"/>
            <ac:spMk id="2" creationId="{C61321CD-D4C3-43C9-8AB8-29DF7F791505}"/>
          </ac:spMkLst>
        </pc:spChg>
        <pc:spChg chg="add mod">
          <ac:chgData name="WEIYANG LI" userId="480b9ade2f918867" providerId="LiveId" clId="{5A52C6F5-6BE7-4E43-B743-854F52E846FB}" dt="2018-09-30T04:21:25.619" v="1330"/>
          <ac:spMkLst>
            <pc:docMk/>
            <pc:sldMk cId="2980864024" sldId="307"/>
            <ac:spMk id="3" creationId="{A7456390-EA7E-4455-8B6C-7B7AFB1BA3F7}"/>
          </ac:spMkLst>
        </pc:spChg>
        <pc:spChg chg="add del">
          <ac:chgData name="WEIYANG LI" userId="480b9ade2f918867" providerId="LiveId" clId="{5A52C6F5-6BE7-4E43-B743-854F52E846FB}" dt="2018-09-30T03:50:41.493" v="766" actId="26606"/>
          <ac:spMkLst>
            <pc:docMk/>
            <pc:sldMk cId="2980864024" sldId="307"/>
            <ac:spMk id="8" creationId="{793EF0C2-EE57-40DD-B754-BF1477FABABB}"/>
          </ac:spMkLst>
        </pc:spChg>
        <pc:spChg chg="add del">
          <ac:chgData name="WEIYANG LI" userId="480b9ade2f918867" providerId="LiveId" clId="{5A52C6F5-6BE7-4E43-B743-854F52E846FB}" dt="2018-09-30T03:50:41.962" v="768" actId="26606"/>
          <ac:spMkLst>
            <pc:docMk/>
            <pc:sldMk cId="2980864024" sldId="307"/>
            <ac:spMk id="11" creationId="{3EDD119B-6BFA-4C3F-90CE-97DAFD604ECC}"/>
          </ac:spMkLst>
        </pc:spChg>
        <pc:spChg chg="add del">
          <ac:chgData name="WEIYANG LI" userId="480b9ade2f918867" providerId="LiveId" clId="{5A52C6F5-6BE7-4E43-B743-854F52E846FB}" dt="2018-09-30T03:50:44.058" v="771" actId="26606"/>
          <ac:spMkLst>
            <pc:docMk/>
            <pc:sldMk cId="2980864024" sldId="307"/>
            <ac:spMk id="12" creationId="{B672F332-AF08-46C6-94F0-77684310D7B7}"/>
          </ac:spMkLst>
        </pc:spChg>
        <pc:spChg chg="add del">
          <ac:chgData name="WEIYANG LI" userId="480b9ade2f918867" providerId="LiveId" clId="{5A52C6F5-6BE7-4E43-B743-854F52E846FB}" dt="2018-09-30T03:50:44.058" v="771" actId="26606"/>
          <ac:spMkLst>
            <pc:docMk/>
            <pc:sldMk cId="2980864024" sldId="307"/>
            <ac:spMk id="13" creationId="{559AE206-7EBA-4D33-8BC9-9D8158553F0E}"/>
          </ac:spMkLst>
        </pc:spChg>
        <pc:spChg chg="add del">
          <ac:chgData name="WEIYANG LI" userId="480b9ade2f918867" providerId="LiveId" clId="{5A52C6F5-6BE7-4E43-B743-854F52E846FB}" dt="2018-09-30T03:50:44.058" v="771" actId="26606"/>
          <ac:spMkLst>
            <pc:docMk/>
            <pc:sldMk cId="2980864024" sldId="307"/>
            <ac:spMk id="14" creationId="{34244EF8-D73A-40E1-BE73-D46E6B4B04ED}"/>
          </ac:spMkLst>
        </pc:spChg>
        <pc:spChg chg="add del">
          <ac:chgData name="WEIYANG LI" userId="480b9ade2f918867" providerId="LiveId" clId="{5A52C6F5-6BE7-4E43-B743-854F52E846FB}" dt="2018-09-30T03:50:44.058" v="771" actId="26606"/>
          <ac:spMkLst>
            <pc:docMk/>
            <pc:sldMk cId="2980864024" sldId="307"/>
            <ac:spMk id="15" creationId="{6437D937-A7F1-4011-92B4-328E5BE1B166}"/>
          </ac:spMkLst>
        </pc:spChg>
        <pc:spChg chg="add del">
          <ac:chgData name="WEIYANG LI" userId="480b9ade2f918867" providerId="LiveId" clId="{5A52C6F5-6BE7-4E43-B743-854F52E846FB}" dt="2018-09-30T03:50:44.058" v="771" actId="26606"/>
          <ac:spMkLst>
            <pc:docMk/>
            <pc:sldMk cId="2980864024" sldId="307"/>
            <ac:spMk id="16" creationId="{AB84D7E8-4ECB-42D7-ADBF-01689B0F24AE}"/>
          </ac:spMkLst>
        </pc:spChg>
        <pc:spChg chg="add del">
          <ac:chgData name="WEIYANG LI" userId="480b9ade2f918867" providerId="LiveId" clId="{5A52C6F5-6BE7-4E43-B743-854F52E846FB}" dt="2018-09-30T03:50:44.612" v="774" actId="26606"/>
          <ac:spMkLst>
            <pc:docMk/>
            <pc:sldMk cId="2980864024" sldId="307"/>
            <ac:spMk id="20" creationId="{23962611-DFD5-4092-AAFD-559E3DFCE2C9}"/>
          </ac:spMkLst>
        </pc:spChg>
        <pc:spChg chg="add del">
          <ac:chgData name="WEIYANG LI" userId="480b9ade2f918867" providerId="LiveId" clId="{5A52C6F5-6BE7-4E43-B743-854F52E846FB}" dt="2018-09-30T03:50:45.500" v="776" actId="26606"/>
          <ac:spMkLst>
            <pc:docMk/>
            <pc:sldMk cId="2980864024" sldId="307"/>
            <ac:spMk id="23" creationId="{66B332A4-D438-4773-A77F-5ED49A448D9D}"/>
          </ac:spMkLst>
        </pc:spChg>
        <pc:spChg chg="add del">
          <ac:chgData name="WEIYANG LI" userId="480b9ade2f918867" providerId="LiveId" clId="{5A52C6F5-6BE7-4E43-B743-854F52E846FB}" dt="2018-09-30T03:50:45.500" v="776" actId="26606"/>
          <ac:spMkLst>
            <pc:docMk/>
            <pc:sldMk cId="2980864024" sldId="307"/>
            <ac:spMk id="24" creationId="{DF9AD32D-FF05-44F4-BD4D-9CEE89B71EB9}"/>
          </ac:spMkLst>
        </pc:spChg>
        <pc:spChg chg="add del">
          <ac:chgData name="WEIYANG LI" userId="480b9ade2f918867" providerId="LiveId" clId="{5A52C6F5-6BE7-4E43-B743-854F52E846FB}" dt="2018-09-30T03:50:45.992" v="779" actId="26606"/>
          <ac:spMkLst>
            <pc:docMk/>
            <pc:sldMk cId="2980864024" sldId="307"/>
            <ac:spMk id="26" creationId="{25168E7B-6D42-4B3A-B7A1-17D4C49EC903}"/>
          </ac:spMkLst>
        </pc:spChg>
        <pc:spChg chg="add del">
          <ac:chgData name="WEIYANG LI" userId="480b9ade2f918867" providerId="LiveId" clId="{5A52C6F5-6BE7-4E43-B743-854F52E846FB}" dt="2018-09-30T03:50:49.897" v="781" actId="26606"/>
          <ac:spMkLst>
            <pc:docMk/>
            <pc:sldMk cId="2980864024" sldId="307"/>
            <ac:spMk id="29" creationId="{66B332A4-D438-4773-A77F-5ED49A448D9D}"/>
          </ac:spMkLst>
        </pc:spChg>
        <pc:spChg chg="add del">
          <ac:chgData name="WEIYANG LI" userId="480b9ade2f918867" providerId="LiveId" clId="{5A52C6F5-6BE7-4E43-B743-854F52E846FB}" dt="2018-09-30T03:50:49.897" v="781" actId="26606"/>
          <ac:spMkLst>
            <pc:docMk/>
            <pc:sldMk cId="2980864024" sldId="307"/>
            <ac:spMk id="30" creationId="{DF9AD32D-FF05-44F4-BD4D-9CEE89B71EB9}"/>
          </ac:spMkLst>
        </pc:spChg>
        <pc:spChg chg="add del">
          <ac:chgData name="WEIYANG LI" userId="480b9ade2f918867" providerId="LiveId" clId="{5A52C6F5-6BE7-4E43-B743-854F52E846FB}" dt="2018-09-30T03:50:52.458" v="783" actId="26606"/>
          <ac:spMkLst>
            <pc:docMk/>
            <pc:sldMk cId="2980864024" sldId="307"/>
            <ac:spMk id="32" creationId="{3EDD119B-6BFA-4C3F-90CE-97DAFD604ECC}"/>
          </ac:spMkLst>
        </pc:spChg>
        <pc:spChg chg="add">
          <ac:chgData name="WEIYANG LI" userId="480b9ade2f918867" providerId="LiveId" clId="{5A52C6F5-6BE7-4E43-B743-854F52E846FB}" dt="2018-09-30T03:50:52.466" v="784" actId="26606"/>
          <ac:spMkLst>
            <pc:docMk/>
            <pc:sldMk cId="2980864024" sldId="307"/>
            <ac:spMk id="35" creationId="{6F9EB9F2-07E2-4D64-BBD8-BB5B217F1218}"/>
          </ac:spMkLst>
        </pc:spChg>
        <pc:picChg chg="add del">
          <ac:chgData name="WEIYANG LI" userId="480b9ade2f918867" providerId="LiveId" clId="{5A52C6F5-6BE7-4E43-B743-854F52E846FB}" dt="2018-09-30T03:50:44.612" v="774" actId="26606"/>
          <ac:picMkLst>
            <pc:docMk/>
            <pc:sldMk cId="2980864024" sldId="307"/>
            <ac:picMk id="21" creationId="{2270F1FA-0425-408F-9861-80BF5AFB276D}"/>
          </ac:picMkLst>
        </pc:picChg>
        <pc:picChg chg="add del">
          <ac:chgData name="WEIYANG LI" userId="480b9ade2f918867" providerId="LiveId" clId="{5A52C6F5-6BE7-4E43-B743-854F52E846FB}" dt="2018-09-30T03:50:45.992" v="779" actId="26606"/>
          <ac:picMkLst>
            <pc:docMk/>
            <pc:sldMk cId="2980864024" sldId="307"/>
            <ac:picMk id="27" creationId="{98A030C2-9F23-4593-9F99-7B73C232A4C9}"/>
          </ac:picMkLst>
        </pc:picChg>
        <pc:cxnChg chg="add del">
          <ac:chgData name="WEIYANG LI" userId="480b9ade2f918867" providerId="LiveId" clId="{5A52C6F5-6BE7-4E43-B743-854F52E846FB}" dt="2018-09-30T03:50:41.962" v="768" actId="26606"/>
          <ac:cxnSpMkLst>
            <pc:docMk/>
            <pc:sldMk cId="2980864024" sldId="307"/>
            <ac:cxnSpMk id="10" creationId="{DC1572D0-F0FD-4D84-8F82-DC59140EB9BB}"/>
          </ac:cxnSpMkLst>
        </pc:cxnChg>
        <pc:cxnChg chg="add del">
          <ac:chgData name="WEIYANG LI" userId="480b9ade2f918867" providerId="LiveId" clId="{5A52C6F5-6BE7-4E43-B743-854F52E846FB}" dt="2018-09-30T03:50:44.058" v="771" actId="26606"/>
          <ac:cxnSpMkLst>
            <pc:docMk/>
            <pc:sldMk cId="2980864024" sldId="307"/>
            <ac:cxnSpMk id="18" creationId="{9E8E38ED-369A-44C2-B635-0BED0E48A6E8}"/>
          </ac:cxnSpMkLst>
        </pc:cxnChg>
        <pc:cxnChg chg="add del">
          <ac:chgData name="WEIYANG LI" userId="480b9ade2f918867" providerId="LiveId" clId="{5A52C6F5-6BE7-4E43-B743-854F52E846FB}" dt="2018-09-30T03:50:52.458" v="783" actId="26606"/>
          <ac:cxnSpMkLst>
            <pc:docMk/>
            <pc:sldMk cId="2980864024" sldId="307"/>
            <ac:cxnSpMk id="33" creationId="{DC1572D0-F0FD-4D84-8F82-DC59140EB9BB}"/>
          </ac:cxnSpMkLst>
        </pc:cxnChg>
        <pc:cxnChg chg="add">
          <ac:chgData name="WEIYANG LI" userId="480b9ade2f918867" providerId="LiveId" clId="{5A52C6F5-6BE7-4E43-B743-854F52E846FB}" dt="2018-09-30T03:50:52.466" v="784" actId="26606"/>
          <ac:cxnSpMkLst>
            <pc:docMk/>
            <pc:sldMk cId="2980864024" sldId="307"/>
            <ac:cxnSpMk id="36" creationId="{F0C57C7C-DFE9-4A1E-B7A9-DF40E63366BB}"/>
          </ac:cxnSpMkLst>
        </pc:cxnChg>
      </pc:sldChg>
      <pc:sldChg chg="addSp modSp add mod setBg">
        <pc:chgData name="WEIYANG LI" userId="480b9ade2f918867" providerId="LiveId" clId="{5A52C6F5-6BE7-4E43-B743-854F52E846FB}" dt="2018-09-30T03:51:50.170" v="872" actId="26606"/>
        <pc:sldMkLst>
          <pc:docMk/>
          <pc:sldMk cId="3114814247" sldId="308"/>
        </pc:sldMkLst>
        <pc:spChg chg="mod">
          <ac:chgData name="WEIYANG LI" userId="480b9ade2f918867" providerId="LiveId" clId="{5A52C6F5-6BE7-4E43-B743-854F52E846FB}" dt="2018-09-30T03:51:50.170" v="872" actId="26606"/>
          <ac:spMkLst>
            <pc:docMk/>
            <pc:sldMk cId="3114814247" sldId="308"/>
            <ac:spMk id="2" creationId="{ACA4E78C-C5CB-4BCD-BE94-F2AE7B617AED}"/>
          </ac:spMkLst>
        </pc:spChg>
        <pc:spChg chg="add">
          <ac:chgData name="WEIYANG LI" userId="480b9ade2f918867" providerId="LiveId" clId="{5A52C6F5-6BE7-4E43-B743-854F52E846FB}" dt="2018-09-30T03:51:50.170" v="872" actId="26606"/>
          <ac:spMkLst>
            <pc:docMk/>
            <pc:sldMk cId="3114814247" sldId="308"/>
            <ac:spMk id="7" creationId="{25168E7B-6D42-4B3A-B7A1-17D4C49EC903}"/>
          </ac:spMkLst>
        </pc:spChg>
        <pc:picChg chg="add">
          <ac:chgData name="WEIYANG LI" userId="480b9ade2f918867" providerId="LiveId" clId="{5A52C6F5-6BE7-4E43-B743-854F52E846FB}" dt="2018-09-30T03:51:50.170" v="872" actId="26606"/>
          <ac:picMkLst>
            <pc:docMk/>
            <pc:sldMk cId="3114814247" sldId="308"/>
            <ac:picMk id="9" creationId="{98A030C2-9F23-4593-9F99-7B73C232A4C9}"/>
          </ac:picMkLst>
        </pc:picChg>
      </pc:sldChg>
      <pc:sldChg chg="addSp delSp modSp add mod setBg">
        <pc:chgData name="WEIYANG LI" userId="480b9ade2f918867" providerId="LiveId" clId="{5A52C6F5-6BE7-4E43-B743-854F52E846FB}" dt="2018-09-30T04:02:56.257" v="1276" actId="26606"/>
        <pc:sldMkLst>
          <pc:docMk/>
          <pc:sldMk cId="3270144022" sldId="309"/>
        </pc:sldMkLst>
        <pc:spChg chg="mod">
          <ac:chgData name="WEIYANG LI" userId="480b9ade2f918867" providerId="LiveId" clId="{5A52C6F5-6BE7-4E43-B743-854F52E846FB}" dt="2018-09-30T04:02:56.257" v="1276" actId="26606"/>
          <ac:spMkLst>
            <pc:docMk/>
            <pc:sldMk cId="3270144022" sldId="309"/>
            <ac:spMk id="2" creationId="{FA1B1FD8-A39C-4A28-B4EE-FFA9D6C9C1F0}"/>
          </ac:spMkLst>
        </pc:spChg>
        <pc:spChg chg="add del">
          <ac:chgData name="WEIYANG LI" userId="480b9ade2f918867" providerId="LiveId" clId="{5A52C6F5-6BE7-4E43-B743-854F52E846FB}" dt="2018-09-30T04:02:56.257" v="1276" actId="26606"/>
          <ac:spMkLst>
            <pc:docMk/>
            <pc:sldMk cId="3270144022" sldId="309"/>
            <ac:spMk id="9" creationId="{AB45A142-4255-493C-8284-5D566C121B10}"/>
          </ac:spMkLst>
        </pc:spChg>
        <pc:spChg chg="add">
          <ac:chgData name="WEIYANG LI" userId="480b9ade2f918867" providerId="LiveId" clId="{5A52C6F5-6BE7-4E43-B743-854F52E846FB}" dt="2018-09-30T04:02:56.257" v="1276" actId="26606"/>
          <ac:spMkLst>
            <pc:docMk/>
            <pc:sldMk cId="3270144022" sldId="309"/>
            <ac:spMk id="16" creationId="{C0B27210-D0CA-4654-B3E3-9ABB4F178EA1}"/>
          </ac:spMkLst>
        </pc:spChg>
        <pc:spChg chg="add">
          <ac:chgData name="WEIYANG LI" userId="480b9ade2f918867" providerId="LiveId" clId="{5A52C6F5-6BE7-4E43-B743-854F52E846FB}" dt="2018-09-30T04:02:56.257" v="1276" actId="26606"/>
          <ac:spMkLst>
            <pc:docMk/>
            <pc:sldMk cId="3270144022" sldId="309"/>
            <ac:spMk id="18" creationId="{1DB7C82F-AB7E-4F0C-B829-FA1B9C415180}"/>
          </ac:spMkLst>
        </pc:spChg>
        <pc:spChg chg="add">
          <ac:chgData name="WEIYANG LI" userId="480b9ade2f918867" providerId="LiveId" clId="{5A52C6F5-6BE7-4E43-B743-854F52E846FB}" dt="2018-09-30T04:02:56.257" v="1276" actId="26606"/>
          <ac:spMkLst>
            <pc:docMk/>
            <pc:sldMk cId="3270144022" sldId="309"/>
            <ac:spMk id="20" creationId="{70B66945-4967-4040-926D-DCA44313CDAB}"/>
          </ac:spMkLst>
        </pc:spChg>
        <pc:picChg chg="add mod">
          <ac:chgData name="WEIYANG LI" userId="480b9ade2f918867" providerId="LiveId" clId="{5A52C6F5-6BE7-4E43-B743-854F52E846FB}" dt="2018-09-30T04:02:56.257" v="1276" actId="26606"/>
          <ac:picMkLst>
            <pc:docMk/>
            <pc:sldMk cId="3270144022" sldId="309"/>
            <ac:picMk id="6" creationId="{80EB82B0-ECE9-40DF-8C96-6D323C762A4E}"/>
          </ac:picMkLst>
        </pc:picChg>
        <pc:cxnChg chg="add del">
          <ac:chgData name="WEIYANG LI" userId="480b9ade2f918867" providerId="LiveId" clId="{5A52C6F5-6BE7-4E43-B743-854F52E846FB}" dt="2018-09-30T04:02:56.257" v="1276" actId="26606"/>
          <ac:cxnSpMkLst>
            <pc:docMk/>
            <pc:sldMk cId="3270144022" sldId="309"/>
            <ac:cxnSpMk id="11" creationId="{38FB9660-F42F-4313-BBC4-47C007FE484C}"/>
          </ac:cxnSpMkLst>
        </pc:cxnChg>
      </pc:sldChg>
      <pc:sldChg chg="addSp delSp modSp add mod setBg">
        <pc:chgData name="WEIYANG LI" userId="480b9ade2f918867" providerId="LiveId" clId="{5A52C6F5-6BE7-4E43-B743-854F52E846FB}" dt="2018-09-30T04:14:35.720" v="1289" actId="26606"/>
        <pc:sldMkLst>
          <pc:docMk/>
          <pc:sldMk cId="3814293348" sldId="310"/>
        </pc:sldMkLst>
        <pc:spChg chg="add">
          <ac:chgData name="WEIYANG LI" userId="480b9ade2f918867" providerId="LiveId" clId="{5A52C6F5-6BE7-4E43-B743-854F52E846FB}" dt="2018-09-30T04:14:35.720" v="1289" actId="26606"/>
          <ac:spMkLst>
            <pc:docMk/>
            <pc:sldMk cId="3814293348" sldId="310"/>
            <ac:spMk id="7" creationId="{A2509F26-B5DC-4BA7-B476-4CB044237A2E}"/>
          </ac:spMkLst>
        </pc:spChg>
        <pc:spChg chg="add">
          <ac:chgData name="WEIYANG LI" userId="480b9ade2f918867" providerId="LiveId" clId="{5A52C6F5-6BE7-4E43-B743-854F52E846FB}" dt="2018-09-30T04:14:35.720" v="1289" actId="26606"/>
          <ac:spMkLst>
            <pc:docMk/>
            <pc:sldMk cId="3814293348" sldId="310"/>
            <ac:spMk id="9" creationId="{DB103EB1-B135-4526-B883-33228FC27FF1}"/>
          </ac:spMkLst>
        </pc:spChg>
        <pc:spChg chg="add del">
          <ac:chgData name="WEIYANG LI" userId="480b9ade2f918867" providerId="LiveId" clId="{5A52C6F5-6BE7-4E43-B743-854F52E846FB}" dt="2018-09-30T04:13:46.001" v="1280" actId="26606"/>
          <ac:spMkLst>
            <pc:docMk/>
            <pc:sldMk cId="3814293348" sldId="310"/>
            <ac:spMk id="71" creationId="{B9FF99BD-075F-4761-A995-6FC574BD25EA}"/>
          </ac:spMkLst>
        </pc:spChg>
        <pc:spChg chg="add del">
          <ac:chgData name="WEIYANG LI" userId="480b9ade2f918867" providerId="LiveId" clId="{5A52C6F5-6BE7-4E43-B743-854F52E846FB}" dt="2018-09-30T04:13:46.001" v="1280" actId="26606"/>
          <ac:spMkLst>
            <pc:docMk/>
            <pc:sldMk cId="3814293348" sldId="310"/>
            <ac:spMk id="73" creationId="{A7B21A54-9BA3-4EA9-B460-5A829ADD9051}"/>
          </ac:spMkLst>
        </pc:spChg>
        <pc:spChg chg="add del">
          <ac:chgData name="WEIYANG LI" userId="480b9ade2f918867" providerId="LiveId" clId="{5A52C6F5-6BE7-4E43-B743-854F52E846FB}" dt="2018-09-30T04:13:46.001" v="1280" actId="26606"/>
          <ac:spMkLst>
            <pc:docMk/>
            <pc:sldMk cId="3814293348" sldId="310"/>
            <ac:spMk id="75" creationId="{6FA8F714-B9D8-488A-8CCA-E9948FF913A9}"/>
          </ac:spMkLst>
        </pc:spChg>
        <pc:spChg chg="add del">
          <ac:chgData name="WEIYANG LI" userId="480b9ade2f918867" providerId="LiveId" clId="{5A52C6F5-6BE7-4E43-B743-854F52E846FB}" dt="2018-09-30T04:14:32.300" v="1286" actId="26606"/>
          <ac:spMkLst>
            <pc:docMk/>
            <pc:sldMk cId="3814293348" sldId="310"/>
            <ac:spMk id="19462" creationId="{A2509F26-B5DC-4BA7-B476-4CB044237A2E}"/>
          </ac:spMkLst>
        </pc:spChg>
        <pc:spChg chg="add del">
          <ac:chgData name="WEIYANG LI" userId="480b9ade2f918867" providerId="LiveId" clId="{5A52C6F5-6BE7-4E43-B743-854F52E846FB}" dt="2018-09-30T04:14:32.300" v="1286" actId="26606"/>
          <ac:spMkLst>
            <pc:docMk/>
            <pc:sldMk cId="3814293348" sldId="310"/>
            <ac:spMk id="19463" creationId="{DB103EB1-B135-4526-B883-33228FC27FF1}"/>
          </ac:spMkLst>
        </pc:spChg>
        <pc:picChg chg="add mod">
          <ac:chgData name="WEIYANG LI" userId="480b9ade2f918867" providerId="LiveId" clId="{5A52C6F5-6BE7-4E43-B743-854F52E846FB}" dt="2018-09-30T04:14:35.720" v="1289" actId="26606"/>
          <ac:picMkLst>
            <pc:docMk/>
            <pc:sldMk cId="3814293348" sldId="310"/>
            <ac:picMk id="2" creationId="{A2A86F8E-A6A1-4A5E-8C72-24A08C74E503}"/>
          </ac:picMkLst>
        </pc:picChg>
        <pc:picChg chg="add del mod">
          <ac:chgData name="WEIYANG LI" userId="480b9ade2f918867" providerId="LiveId" clId="{5A52C6F5-6BE7-4E43-B743-854F52E846FB}" dt="2018-09-30T04:13:46.487" v="1281"/>
          <ac:picMkLst>
            <pc:docMk/>
            <pc:sldMk cId="3814293348" sldId="310"/>
            <ac:picMk id="19458" creationId="{02427705-DA2A-4021-A6A2-8339D38AC803}"/>
          </ac:picMkLst>
        </pc:picChg>
        <pc:picChg chg="add del mod">
          <ac:chgData name="WEIYANG LI" userId="480b9ade2f918867" providerId="LiveId" clId="{5A52C6F5-6BE7-4E43-B743-854F52E846FB}" dt="2018-09-30T04:14:32.963" v="1287"/>
          <ac:picMkLst>
            <pc:docMk/>
            <pc:sldMk cId="3814293348" sldId="310"/>
            <ac:picMk id="19460" creationId="{C5F73A50-651D-43A4-852E-21A62B2316BD}"/>
          </ac:picMkLst>
        </pc:picChg>
      </pc:sldChg>
      <pc:sldChg chg="addSp delSp modSp add mod setBg">
        <pc:chgData name="WEIYANG LI" userId="480b9ade2f918867" providerId="LiveId" clId="{5A52C6F5-6BE7-4E43-B743-854F52E846FB}" dt="2018-09-30T04:18:55.037" v="1297" actId="26606"/>
        <pc:sldMkLst>
          <pc:docMk/>
          <pc:sldMk cId="2641231333" sldId="311"/>
        </pc:sldMkLst>
        <pc:spChg chg="del">
          <ac:chgData name="WEIYANG LI" userId="480b9ade2f918867" providerId="LiveId" clId="{5A52C6F5-6BE7-4E43-B743-854F52E846FB}" dt="2018-09-30T04:17:25.663" v="1291"/>
          <ac:spMkLst>
            <pc:docMk/>
            <pc:sldMk cId="2641231333" sldId="311"/>
            <ac:spMk id="2" creationId="{770779DA-CA18-4ED8-B6AE-AC7EA61E5E6E}"/>
          </ac:spMkLst>
        </pc:spChg>
        <pc:spChg chg="add del">
          <ac:chgData name="WEIYANG LI" userId="480b9ade2f918867" providerId="LiveId" clId="{5A52C6F5-6BE7-4E43-B743-854F52E846FB}" dt="2018-09-30T04:18:48.737" v="1294" actId="26606"/>
          <ac:spMkLst>
            <pc:docMk/>
            <pc:sldMk cId="2641231333" sldId="311"/>
            <ac:spMk id="71" creationId="{A2509F26-B5DC-4BA7-B476-4CB044237A2E}"/>
          </ac:spMkLst>
        </pc:spChg>
        <pc:spChg chg="add del">
          <ac:chgData name="WEIYANG LI" userId="480b9ade2f918867" providerId="LiveId" clId="{5A52C6F5-6BE7-4E43-B743-854F52E846FB}" dt="2018-09-30T04:18:48.737" v="1294" actId="26606"/>
          <ac:spMkLst>
            <pc:docMk/>
            <pc:sldMk cId="2641231333" sldId="311"/>
            <ac:spMk id="73" creationId="{DB103EB1-B135-4526-B883-33228FC27FF1}"/>
          </ac:spMkLst>
        </pc:spChg>
        <pc:picChg chg="add del mod">
          <ac:chgData name="WEIYANG LI" userId="480b9ade2f918867" providerId="LiveId" clId="{5A52C6F5-6BE7-4E43-B743-854F52E846FB}" dt="2018-09-30T04:18:49.216" v="1295"/>
          <ac:picMkLst>
            <pc:docMk/>
            <pc:sldMk cId="2641231333" sldId="311"/>
            <ac:picMk id="20482" creationId="{35A4D8A8-2FE4-4920-BE1A-D9465598ED3A}"/>
          </ac:picMkLst>
        </pc:picChg>
        <pc:picChg chg="add mod">
          <ac:chgData name="WEIYANG LI" userId="480b9ade2f918867" providerId="LiveId" clId="{5A52C6F5-6BE7-4E43-B743-854F52E846FB}" dt="2018-09-30T04:18:55.037" v="1297" actId="26606"/>
          <ac:picMkLst>
            <pc:docMk/>
            <pc:sldMk cId="2641231333" sldId="311"/>
            <ac:picMk id="20484" creationId="{E6FFC564-ACFB-4B81-AA94-1D1A03088B57}"/>
          </ac:picMkLst>
        </pc:picChg>
        <pc:picChg chg="add">
          <ac:chgData name="WEIYANG LI" userId="480b9ade2f918867" providerId="LiveId" clId="{5A52C6F5-6BE7-4E43-B743-854F52E846FB}" dt="2018-09-30T04:18:55.037" v="1297" actId="26606"/>
          <ac:picMkLst>
            <pc:docMk/>
            <pc:sldMk cId="2641231333" sldId="311"/>
            <ac:picMk id="20486" creationId="{CB607B98-7700-4DC9-8BE8-A876255F9C52}"/>
          </ac:picMkLst>
        </pc:picChg>
      </pc:sldChg>
      <pc:sldChg chg="addSp modSp add mod setBg">
        <pc:chgData name="WEIYANG LI" userId="480b9ade2f918867" providerId="LiveId" clId="{5A52C6F5-6BE7-4E43-B743-854F52E846FB}" dt="2018-09-30T04:28:35.664" v="1336" actId="26606"/>
        <pc:sldMkLst>
          <pc:docMk/>
          <pc:sldMk cId="3363797388" sldId="312"/>
        </pc:sldMkLst>
        <pc:spChg chg="add mod">
          <ac:chgData name="WEIYANG LI" userId="480b9ade2f918867" providerId="LiveId" clId="{5A52C6F5-6BE7-4E43-B743-854F52E846FB}" dt="2018-09-30T04:28:35.664" v="1336" actId="26606"/>
          <ac:spMkLst>
            <pc:docMk/>
            <pc:sldMk cId="3363797388" sldId="312"/>
            <ac:spMk id="2" creationId="{122134C7-A427-44EB-AF8E-47ED5EBDBE6E}"/>
          </ac:spMkLst>
        </pc:spChg>
        <pc:spChg chg="add">
          <ac:chgData name="WEIYANG LI" userId="480b9ade2f918867" providerId="LiveId" clId="{5A52C6F5-6BE7-4E43-B743-854F52E846FB}" dt="2018-09-30T04:28:35.664" v="1336" actId="26606"/>
          <ac:spMkLst>
            <pc:docMk/>
            <pc:sldMk cId="3363797388" sldId="312"/>
            <ac:spMk id="7" creationId="{23962611-DFD5-4092-AAFD-559E3DFCE2C9}"/>
          </ac:spMkLst>
        </pc:spChg>
        <pc:picChg chg="add">
          <ac:chgData name="WEIYANG LI" userId="480b9ade2f918867" providerId="LiveId" clId="{5A52C6F5-6BE7-4E43-B743-854F52E846FB}" dt="2018-09-30T04:28:35.664" v="1336" actId="26606"/>
          <ac:picMkLst>
            <pc:docMk/>
            <pc:sldMk cId="3363797388" sldId="312"/>
            <ac:picMk id="9" creationId="{2270F1FA-0425-408F-9861-80BF5AFB276D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30T15:27:14.388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A698C-3EC7-4EC0-8458-B03C0EA8528A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820CE7E-558D-44DE-B9B3-AB64C7253F82}">
      <dgm:prSet/>
      <dgm:spPr/>
      <dgm:t>
        <a:bodyPr/>
        <a:lstStyle/>
        <a:p>
          <a:r>
            <a:rPr lang="zh-CN"/>
            <a:t>有力</a:t>
          </a:r>
          <a:endParaRPr lang="en-US"/>
        </a:p>
      </dgm:t>
    </dgm:pt>
    <dgm:pt modelId="{0AAE540F-0E5E-438B-AB6D-3854306A091E}" type="parTrans" cxnId="{C20D9DA7-EF97-4BBB-89D1-09EAC49933F3}">
      <dgm:prSet/>
      <dgm:spPr/>
      <dgm:t>
        <a:bodyPr/>
        <a:lstStyle/>
        <a:p>
          <a:endParaRPr lang="en-US"/>
        </a:p>
      </dgm:t>
    </dgm:pt>
    <dgm:pt modelId="{E7F90D39-F544-4A24-AA46-65D42910C878}" type="sibTrans" cxnId="{C20D9DA7-EF97-4BBB-89D1-09EAC49933F3}">
      <dgm:prSet/>
      <dgm:spPr/>
      <dgm:t>
        <a:bodyPr/>
        <a:lstStyle/>
        <a:p>
          <a:endParaRPr lang="en-US"/>
        </a:p>
      </dgm:t>
    </dgm:pt>
    <dgm:pt modelId="{AA010AD0-7FD7-4A8C-8591-8F07CC810ECA}">
      <dgm:prSet/>
      <dgm:spPr/>
      <dgm:t>
        <a:bodyPr/>
        <a:lstStyle/>
        <a:p>
          <a:r>
            <a:rPr lang="zh-CN"/>
            <a:t>恒常</a:t>
          </a:r>
          <a:endParaRPr lang="en-US"/>
        </a:p>
      </dgm:t>
    </dgm:pt>
    <dgm:pt modelId="{4A348CB6-8FBC-4316-92CB-B070690F9942}" type="parTrans" cxnId="{AB3CB39E-AB12-486A-929F-34506F0DA88D}">
      <dgm:prSet/>
      <dgm:spPr/>
      <dgm:t>
        <a:bodyPr/>
        <a:lstStyle/>
        <a:p>
          <a:endParaRPr lang="en-US"/>
        </a:p>
      </dgm:t>
    </dgm:pt>
    <dgm:pt modelId="{F853DC5B-4977-4B8F-A436-FE68EC001E88}" type="sibTrans" cxnId="{AB3CB39E-AB12-486A-929F-34506F0DA88D}">
      <dgm:prSet/>
      <dgm:spPr/>
      <dgm:t>
        <a:bodyPr/>
        <a:lstStyle/>
        <a:p>
          <a:endParaRPr lang="en-US"/>
        </a:p>
      </dgm:t>
    </dgm:pt>
    <dgm:pt modelId="{595F5C3F-A6D7-4A50-A46B-F9B6D1938E43}">
      <dgm:prSet/>
      <dgm:spPr/>
      <dgm:t>
        <a:bodyPr/>
        <a:lstStyle/>
        <a:p>
          <a:r>
            <a:rPr lang="zh-CN" altLang="en-US" dirty="0"/>
            <a:t>不及</a:t>
          </a:r>
          <a:endParaRPr lang="en-US" dirty="0"/>
        </a:p>
      </dgm:t>
    </dgm:pt>
    <dgm:pt modelId="{E76260D9-229E-4D1C-8C66-8211A4B31C87}" type="parTrans" cxnId="{A35077B7-F1A4-4B88-91E9-155BDA1B65CC}">
      <dgm:prSet/>
      <dgm:spPr/>
      <dgm:t>
        <a:bodyPr/>
        <a:lstStyle/>
        <a:p>
          <a:endParaRPr lang="en-US"/>
        </a:p>
      </dgm:t>
    </dgm:pt>
    <dgm:pt modelId="{BB622985-9A78-4BAB-B62A-51C8B36B9E1D}" type="sibTrans" cxnId="{A35077B7-F1A4-4B88-91E9-155BDA1B65CC}">
      <dgm:prSet/>
      <dgm:spPr/>
      <dgm:t>
        <a:bodyPr/>
        <a:lstStyle/>
        <a:p>
          <a:endParaRPr lang="en-US"/>
        </a:p>
      </dgm:t>
    </dgm:pt>
    <dgm:pt modelId="{D6D9666B-4A91-444B-B69D-128974251D92}" type="pres">
      <dgm:prSet presAssocID="{7E9A698C-3EC7-4EC0-8458-B03C0EA8528A}" presName="linear" presStyleCnt="0">
        <dgm:presLayoutVars>
          <dgm:animLvl val="lvl"/>
          <dgm:resizeHandles val="exact"/>
        </dgm:presLayoutVars>
      </dgm:prSet>
      <dgm:spPr/>
    </dgm:pt>
    <dgm:pt modelId="{808BEDA5-A3C4-442F-8184-F57D6A989049}" type="pres">
      <dgm:prSet presAssocID="{5820CE7E-558D-44DE-B9B3-AB64C7253F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ED458F-A3EA-4D60-B78E-CDE90F07AB97}" type="pres">
      <dgm:prSet presAssocID="{E7F90D39-F544-4A24-AA46-65D42910C878}" presName="spacer" presStyleCnt="0"/>
      <dgm:spPr/>
    </dgm:pt>
    <dgm:pt modelId="{2A296C9B-B85E-499B-87A6-8FF3DC897832}" type="pres">
      <dgm:prSet presAssocID="{AA010AD0-7FD7-4A8C-8591-8F07CC810E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9C43F6-BF53-4546-9D7A-C5AD862F8237}" type="pres">
      <dgm:prSet presAssocID="{F853DC5B-4977-4B8F-A436-FE68EC001E88}" presName="spacer" presStyleCnt="0"/>
      <dgm:spPr/>
    </dgm:pt>
    <dgm:pt modelId="{35EEE5B1-0D75-496B-BD26-5648DDC1410E}" type="pres">
      <dgm:prSet presAssocID="{595F5C3F-A6D7-4A50-A46B-F9B6D1938E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1ECAB30-4D5B-4CEF-9AB2-F97C452CFE60}" type="presOf" srcId="{7E9A698C-3EC7-4EC0-8458-B03C0EA8528A}" destId="{D6D9666B-4A91-444B-B69D-128974251D92}" srcOrd="0" destOrd="0" presId="urn:microsoft.com/office/officeart/2005/8/layout/vList2"/>
    <dgm:cxn modelId="{0A9B755E-5A52-4ACA-BD8D-1000C594C22F}" type="presOf" srcId="{5820CE7E-558D-44DE-B9B3-AB64C7253F82}" destId="{808BEDA5-A3C4-442F-8184-F57D6A989049}" srcOrd="0" destOrd="0" presId="urn:microsoft.com/office/officeart/2005/8/layout/vList2"/>
    <dgm:cxn modelId="{2A297C68-10FE-40EB-8C51-108839CAEF6B}" type="presOf" srcId="{595F5C3F-A6D7-4A50-A46B-F9B6D1938E43}" destId="{35EEE5B1-0D75-496B-BD26-5648DDC1410E}" srcOrd="0" destOrd="0" presId="urn:microsoft.com/office/officeart/2005/8/layout/vList2"/>
    <dgm:cxn modelId="{AB3CB39E-AB12-486A-929F-34506F0DA88D}" srcId="{7E9A698C-3EC7-4EC0-8458-B03C0EA8528A}" destId="{AA010AD0-7FD7-4A8C-8591-8F07CC810ECA}" srcOrd="1" destOrd="0" parTransId="{4A348CB6-8FBC-4316-92CB-B070690F9942}" sibTransId="{F853DC5B-4977-4B8F-A436-FE68EC001E88}"/>
    <dgm:cxn modelId="{C20D9DA7-EF97-4BBB-89D1-09EAC49933F3}" srcId="{7E9A698C-3EC7-4EC0-8458-B03C0EA8528A}" destId="{5820CE7E-558D-44DE-B9B3-AB64C7253F82}" srcOrd="0" destOrd="0" parTransId="{0AAE540F-0E5E-438B-AB6D-3854306A091E}" sibTransId="{E7F90D39-F544-4A24-AA46-65D42910C878}"/>
    <dgm:cxn modelId="{A35077B7-F1A4-4B88-91E9-155BDA1B65CC}" srcId="{7E9A698C-3EC7-4EC0-8458-B03C0EA8528A}" destId="{595F5C3F-A6D7-4A50-A46B-F9B6D1938E43}" srcOrd="2" destOrd="0" parTransId="{E76260D9-229E-4D1C-8C66-8211A4B31C87}" sibTransId="{BB622985-9A78-4BAB-B62A-51C8B36B9E1D}"/>
    <dgm:cxn modelId="{CACD23F3-0B07-496E-97C5-4DFC3EC826CA}" type="presOf" srcId="{AA010AD0-7FD7-4A8C-8591-8F07CC810ECA}" destId="{2A296C9B-B85E-499B-87A6-8FF3DC897832}" srcOrd="0" destOrd="0" presId="urn:microsoft.com/office/officeart/2005/8/layout/vList2"/>
    <dgm:cxn modelId="{8AC255E9-E70E-4C49-A892-9C0614C464C7}" type="presParOf" srcId="{D6D9666B-4A91-444B-B69D-128974251D92}" destId="{808BEDA5-A3C4-442F-8184-F57D6A989049}" srcOrd="0" destOrd="0" presId="urn:microsoft.com/office/officeart/2005/8/layout/vList2"/>
    <dgm:cxn modelId="{931F91F3-E454-4D78-8ED2-B5D5AF30C5FE}" type="presParOf" srcId="{D6D9666B-4A91-444B-B69D-128974251D92}" destId="{04ED458F-A3EA-4D60-B78E-CDE90F07AB97}" srcOrd="1" destOrd="0" presId="urn:microsoft.com/office/officeart/2005/8/layout/vList2"/>
    <dgm:cxn modelId="{7942840D-8FB0-4BA6-8C2B-D7B06267BCF0}" type="presParOf" srcId="{D6D9666B-4A91-444B-B69D-128974251D92}" destId="{2A296C9B-B85E-499B-87A6-8FF3DC897832}" srcOrd="2" destOrd="0" presId="urn:microsoft.com/office/officeart/2005/8/layout/vList2"/>
    <dgm:cxn modelId="{BFC7D21F-7423-40C0-BFBB-3B2A4A499595}" type="presParOf" srcId="{D6D9666B-4A91-444B-B69D-128974251D92}" destId="{269C43F6-BF53-4546-9D7A-C5AD862F8237}" srcOrd="3" destOrd="0" presId="urn:microsoft.com/office/officeart/2005/8/layout/vList2"/>
    <dgm:cxn modelId="{2CBFF13F-622C-4FDF-8E07-8806D98D7430}" type="presParOf" srcId="{D6D9666B-4A91-444B-B69D-128974251D92}" destId="{35EEE5B1-0D75-496B-BD26-5648DDC141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A698C-3EC7-4EC0-8458-B03C0EA8528A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20CE7E-558D-44DE-B9B3-AB64C7253F82}">
      <dgm:prSet/>
      <dgm:spPr/>
      <dgm:t>
        <a:bodyPr/>
        <a:lstStyle/>
        <a:p>
          <a:r>
            <a:rPr lang="zh-CN" altLang="en-US" dirty="0"/>
            <a:t>力薄</a:t>
          </a:r>
          <a:endParaRPr lang="en-US" dirty="0"/>
        </a:p>
      </dgm:t>
    </dgm:pt>
    <dgm:pt modelId="{0AAE540F-0E5E-438B-AB6D-3854306A091E}" type="parTrans" cxnId="{C20D9DA7-EF97-4BBB-89D1-09EAC49933F3}">
      <dgm:prSet/>
      <dgm:spPr/>
      <dgm:t>
        <a:bodyPr/>
        <a:lstStyle/>
        <a:p>
          <a:endParaRPr lang="en-US"/>
        </a:p>
      </dgm:t>
    </dgm:pt>
    <dgm:pt modelId="{E7F90D39-F544-4A24-AA46-65D42910C878}" type="sibTrans" cxnId="{C20D9DA7-EF97-4BBB-89D1-09EAC49933F3}">
      <dgm:prSet/>
      <dgm:spPr/>
      <dgm:t>
        <a:bodyPr/>
        <a:lstStyle/>
        <a:p>
          <a:endParaRPr lang="en-US"/>
        </a:p>
      </dgm:t>
    </dgm:pt>
    <dgm:pt modelId="{AA010AD0-7FD7-4A8C-8591-8F07CC810ECA}">
      <dgm:prSet/>
      <dgm:spPr/>
      <dgm:t>
        <a:bodyPr/>
        <a:lstStyle/>
        <a:p>
          <a:r>
            <a:rPr lang="zh-CN" altLang="en-US" dirty="0"/>
            <a:t>无常</a:t>
          </a:r>
          <a:endParaRPr lang="en-US" dirty="0"/>
        </a:p>
      </dgm:t>
    </dgm:pt>
    <dgm:pt modelId="{4A348CB6-8FBC-4316-92CB-B070690F9942}" type="parTrans" cxnId="{AB3CB39E-AB12-486A-929F-34506F0DA88D}">
      <dgm:prSet/>
      <dgm:spPr/>
      <dgm:t>
        <a:bodyPr/>
        <a:lstStyle/>
        <a:p>
          <a:endParaRPr lang="en-US"/>
        </a:p>
      </dgm:t>
    </dgm:pt>
    <dgm:pt modelId="{F853DC5B-4977-4B8F-A436-FE68EC001E88}" type="sibTrans" cxnId="{AB3CB39E-AB12-486A-929F-34506F0DA88D}">
      <dgm:prSet/>
      <dgm:spPr/>
      <dgm:t>
        <a:bodyPr/>
        <a:lstStyle/>
        <a:p>
          <a:endParaRPr lang="en-US"/>
        </a:p>
      </dgm:t>
    </dgm:pt>
    <dgm:pt modelId="{595F5C3F-A6D7-4A50-A46B-F9B6D1938E43}">
      <dgm:prSet/>
      <dgm:spPr/>
      <dgm:t>
        <a:bodyPr/>
        <a:lstStyle/>
        <a:p>
          <a:r>
            <a:rPr lang="zh-CN" altLang="en-US" dirty="0"/>
            <a:t>有限</a:t>
          </a:r>
          <a:endParaRPr lang="en-US" dirty="0"/>
        </a:p>
      </dgm:t>
    </dgm:pt>
    <dgm:pt modelId="{E76260D9-229E-4D1C-8C66-8211A4B31C87}" type="parTrans" cxnId="{A35077B7-F1A4-4B88-91E9-155BDA1B65CC}">
      <dgm:prSet/>
      <dgm:spPr/>
      <dgm:t>
        <a:bodyPr/>
        <a:lstStyle/>
        <a:p>
          <a:endParaRPr lang="en-US"/>
        </a:p>
      </dgm:t>
    </dgm:pt>
    <dgm:pt modelId="{BB622985-9A78-4BAB-B62A-51C8B36B9E1D}" type="sibTrans" cxnId="{A35077B7-F1A4-4B88-91E9-155BDA1B65CC}">
      <dgm:prSet/>
      <dgm:spPr/>
      <dgm:t>
        <a:bodyPr/>
        <a:lstStyle/>
        <a:p>
          <a:endParaRPr lang="en-US"/>
        </a:p>
      </dgm:t>
    </dgm:pt>
    <dgm:pt modelId="{857CBBB0-4BD8-49B1-9B53-25F3B7DD7081}" type="pres">
      <dgm:prSet presAssocID="{7E9A698C-3EC7-4EC0-8458-B03C0EA8528A}" presName="cycle" presStyleCnt="0">
        <dgm:presLayoutVars>
          <dgm:dir/>
          <dgm:resizeHandles val="exact"/>
        </dgm:presLayoutVars>
      </dgm:prSet>
      <dgm:spPr/>
    </dgm:pt>
    <dgm:pt modelId="{1AC519B2-6A3F-4327-9F53-94C6EC1B2AB6}" type="pres">
      <dgm:prSet presAssocID="{5820CE7E-558D-44DE-B9B3-AB64C7253F82}" presName="node" presStyleLbl="node1" presStyleIdx="0" presStyleCnt="3">
        <dgm:presLayoutVars>
          <dgm:bulletEnabled val="1"/>
        </dgm:presLayoutVars>
      </dgm:prSet>
      <dgm:spPr/>
    </dgm:pt>
    <dgm:pt modelId="{A989BBFE-A6A3-480A-A804-0FCB5B62E02C}" type="pres">
      <dgm:prSet presAssocID="{5820CE7E-558D-44DE-B9B3-AB64C7253F82}" presName="spNode" presStyleCnt="0"/>
      <dgm:spPr/>
    </dgm:pt>
    <dgm:pt modelId="{43B747B0-00D6-4570-A558-68E1FF5487AA}" type="pres">
      <dgm:prSet presAssocID="{E7F90D39-F544-4A24-AA46-65D42910C878}" presName="sibTrans" presStyleLbl="sibTrans1D1" presStyleIdx="0" presStyleCnt="3"/>
      <dgm:spPr/>
    </dgm:pt>
    <dgm:pt modelId="{F46DA3E9-208D-463B-822D-1A8EF541530C}" type="pres">
      <dgm:prSet presAssocID="{AA010AD0-7FD7-4A8C-8591-8F07CC810ECA}" presName="node" presStyleLbl="node1" presStyleIdx="1" presStyleCnt="3">
        <dgm:presLayoutVars>
          <dgm:bulletEnabled val="1"/>
        </dgm:presLayoutVars>
      </dgm:prSet>
      <dgm:spPr/>
    </dgm:pt>
    <dgm:pt modelId="{6035E315-3351-4632-A50D-470F103AF8E5}" type="pres">
      <dgm:prSet presAssocID="{AA010AD0-7FD7-4A8C-8591-8F07CC810ECA}" presName="spNode" presStyleCnt="0"/>
      <dgm:spPr/>
    </dgm:pt>
    <dgm:pt modelId="{555F59F8-D949-428C-B5C5-08E2D4175DDC}" type="pres">
      <dgm:prSet presAssocID="{F853DC5B-4977-4B8F-A436-FE68EC001E88}" presName="sibTrans" presStyleLbl="sibTrans1D1" presStyleIdx="1" presStyleCnt="3"/>
      <dgm:spPr/>
    </dgm:pt>
    <dgm:pt modelId="{32D63BBF-3CC0-4174-BE98-0F26F127785F}" type="pres">
      <dgm:prSet presAssocID="{595F5C3F-A6D7-4A50-A46B-F9B6D1938E43}" presName="node" presStyleLbl="node1" presStyleIdx="2" presStyleCnt="3">
        <dgm:presLayoutVars>
          <dgm:bulletEnabled val="1"/>
        </dgm:presLayoutVars>
      </dgm:prSet>
      <dgm:spPr/>
    </dgm:pt>
    <dgm:pt modelId="{AEC5C20A-29AD-410D-A034-793F678F9537}" type="pres">
      <dgm:prSet presAssocID="{595F5C3F-A6D7-4A50-A46B-F9B6D1938E43}" presName="spNode" presStyleCnt="0"/>
      <dgm:spPr/>
    </dgm:pt>
    <dgm:pt modelId="{10AB37EC-629B-4675-9C7C-77A0BBE092AB}" type="pres">
      <dgm:prSet presAssocID="{BB622985-9A78-4BAB-B62A-51C8B36B9E1D}" presName="sibTrans" presStyleLbl="sibTrans1D1" presStyleIdx="2" presStyleCnt="3"/>
      <dgm:spPr/>
    </dgm:pt>
  </dgm:ptLst>
  <dgm:cxnLst>
    <dgm:cxn modelId="{95883750-985A-450B-A572-A94BA8A88C12}" type="presOf" srcId="{595F5C3F-A6D7-4A50-A46B-F9B6D1938E43}" destId="{32D63BBF-3CC0-4174-BE98-0F26F127785F}" srcOrd="0" destOrd="0" presId="urn:microsoft.com/office/officeart/2005/8/layout/cycle6"/>
    <dgm:cxn modelId="{05A2CF5F-7134-406E-83F1-02BE8F2E597C}" type="presOf" srcId="{E7F90D39-F544-4A24-AA46-65D42910C878}" destId="{43B747B0-00D6-4570-A558-68E1FF5487AA}" srcOrd="0" destOrd="0" presId="urn:microsoft.com/office/officeart/2005/8/layout/cycle6"/>
    <dgm:cxn modelId="{D527F778-BE46-4206-B0E1-210343CFB00C}" type="presOf" srcId="{7E9A698C-3EC7-4EC0-8458-B03C0EA8528A}" destId="{857CBBB0-4BD8-49B1-9B53-25F3B7DD7081}" srcOrd="0" destOrd="0" presId="urn:microsoft.com/office/officeart/2005/8/layout/cycle6"/>
    <dgm:cxn modelId="{FC876F7A-049F-4A7D-9211-9DEC9CE2E22A}" type="presOf" srcId="{BB622985-9A78-4BAB-B62A-51C8B36B9E1D}" destId="{10AB37EC-629B-4675-9C7C-77A0BBE092AB}" srcOrd="0" destOrd="0" presId="urn:microsoft.com/office/officeart/2005/8/layout/cycle6"/>
    <dgm:cxn modelId="{8E71FA7A-ABB1-47FA-A2D2-F5F4CDF73436}" type="presOf" srcId="{F853DC5B-4977-4B8F-A436-FE68EC001E88}" destId="{555F59F8-D949-428C-B5C5-08E2D4175DDC}" srcOrd="0" destOrd="0" presId="urn:microsoft.com/office/officeart/2005/8/layout/cycle6"/>
    <dgm:cxn modelId="{AB3CB39E-AB12-486A-929F-34506F0DA88D}" srcId="{7E9A698C-3EC7-4EC0-8458-B03C0EA8528A}" destId="{AA010AD0-7FD7-4A8C-8591-8F07CC810ECA}" srcOrd="1" destOrd="0" parTransId="{4A348CB6-8FBC-4316-92CB-B070690F9942}" sibTransId="{F853DC5B-4977-4B8F-A436-FE68EC001E88}"/>
    <dgm:cxn modelId="{C20D9DA7-EF97-4BBB-89D1-09EAC49933F3}" srcId="{7E9A698C-3EC7-4EC0-8458-B03C0EA8528A}" destId="{5820CE7E-558D-44DE-B9B3-AB64C7253F82}" srcOrd="0" destOrd="0" parTransId="{0AAE540F-0E5E-438B-AB6D-3854306A091E}" sibTransId="{E7F90D39-F544-4A24-AA46-65D42910C878}"/>
    <dgm:cxn modelId="{4723EEB6-1C8E-49F9-8AE6-E144FBD6164E}" type="presOf" srcId="{AA010AD0-7FD7-4A8C-8591-8F07CC810ECA}" destId="{F46DA3E9-208D-463B-822D-1A8EF541530C}" srcOrd="0" destOrd="0" presId="urn:microsoft.com/office/officeart/2005/8/layout/cycle6"/>
    <dgm:cxn modelId="{A35077B7-F1A4-4B88-91E9-155BDA1B65CC}" srcId="{7E9A698C-3EC7-4EC0-8458-B03C0EA8528A}" destId="{595F5C3F-A6D7-4A50-A46B-F9B6D1938E43}" srcOrd="2" destOrd="0" parTransId="{E76260D9-229E-4D1C-8C66-8211A4B31C87}" sibTransId="{BB622985-9A78-4BAB-B62A-51C8B36B9E1D}"/>
    <dgm:cxn modelId="{96438FC6-0F2B-4834-89E9-8ECE21FAC24A}" type="presOf" srcId="{5820CE7E-558D-44DE-B9B3-AB64C7253F82}" destId="{1AC519B2-6A3F-4327-9F53-94C6EC1B2AB6}" srcOrd="0" destOrd="0" presId="urn:microsoft.com/office/officeart/2005/8/layout/cycle6"/>
    <dgm:cxn modelId="{82C0FD37-761F-4B38-8EEE-8BFA8F9834C2}" type="presParOf" srcId="{857CBBB0-4BD8-49B1-9B53-25F3B7DD7081}" destId="{1AC519B2-6A3F-4327-9F53-94C6EC1B2AB6}" srcOrd="0" destOrd="0" presId="urn:microsoft.com/office/officeart/2005/8/layout/cycle6"/>
    <dgm:cxn modelId="{12247AA6-4FE7-40FB-922F-C9CE25E58B1B}" type="presParOf" srcId="{857CBBB0-4BD8-49B1-9B53-25F3B7DD7081}" destId="{A989BBFE-A6A3-480A-A804-0FCB5B62E02C}" srcOrd="1" destOrd="0" presId="urn:microsoft.com/office/officeart/2005/8/layout/cycle6"/>
    <dgm:cxn modelId="{24954ECF-82BE-44C4-9BE2-FC0FD72CEA27}" type="presParOf" srcId="{857CBBB0-4BD8-49B1-9B53-25F3B7DD7081}" destId="{43B747B0-00D6-4570-A558-68E1FF5487AA}" srcOrd="2" destOrd="0" presId="urn:microsoft.com/office/officeart/2005/8/layout/cycle6"/>
    <dgm:cxn modelId="{20F26CEB-A940-4B66-8CC2-6C5B93A65DC4}" type="presParOf" srcId="{857CBBB0-4BD8-49B1-9B53-25F3B7DD7081}" destId="{F46DA3E9-208D-463B-822D-1A8EF541530C}" srcOrd="3" destOrd="0" presId="urn:microsoft.com/office/officeart/2005/8/layout/cycle6"/>
    <dgm:cxn modelId="{DF8D60F8-E508-41EE-8C5F-946F81F518A5}" type="presParOf" srcId="{857CBBB0-4BD8-49B1-9B53-25F3B7DD7081}" destId="{6035E315-3351-4632-A50D-470F103AF8E5}" srcOrd="4" destOrd="0" presId="urn:microsoft.com/office/officeart/2005/8/layout/cycle6"/>
    <dgm:cxn modelId="{37A2E9D8-9063-4C6F-A22D-AC1F130CDA2C}" type="presParOf" srcId="{857CBBB0-4BD8-49B1-9B53-25F3B7DD7081}" destId="{555F59F8-D949-428C-B5C5-08E2D4175DDC}" srcOrd="5" destOrd="0" presId="urn:microsoft.com/office/officeart/2005/8/layout/cycle6"/>
    <dgm:cxn modelId="{E4BF4FBA-F942-4CDA-82AB-BD1199FBB307}" type="presParOf" srcId="{857CBBB0-4BD8-49B1-9B53-25F3B7DD7081}" destId="{32D63BBF-3CC0-4174-BE98-0F26F127785F}" srcOrd="6" destOrd="0" presId="urn:microsoft.com/office/officeart/2005/8/layout/cycle6"/>
    <dgm:cxn modelId="{951255AD-6638-4A6C-8BE6-AF21CF436452}" type="presParOf" srcId="{857CBBB0-4BD8-49B1-9B53-25F3B7DD7081}" destId="{AEC5C20A-29AD-410D-A034-793F678F9537}" srcOrd="7" destOrd="0" presId="urn:microsoft.com/office/officeart/2005/8/layout/cycle6"/>
    <dgm:cxn modelId="{087269DB-E093-4BDC-BE71-D7214F3CEDC6}" type="presParOf" srcId="{857CBBB0-4BD8-49B1-9B53-25F3B7DD7081}" destId="{10AB37EC-629B-4675-9C7C-77A0BBE092A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A5247-8A0F-46D6-8FEC-93C61AE840A9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AEA61058-8045-4F0E-895F-E18D4191A47F}">
      <dgm:prSet/>
      <dgm:spPr/>
      <dgm:t>
        <a:bodyPr/>
        <a:lstStyle/>
        <a:p>
          <a:r>
            <a:rPr lang="zh-CN"/>
            <a:t>公义</a:t>
          </a:r>
          <a:endParaRPr lang="en-US"/>
        </a:p>
      </dgm:t>
    </dgm:pt>
    <dgm:pt modelId="{CBB036A8-9DA8-4780-8AF6-9888F41A5027}" type="parTrans" cxnId="{9B00091B-11FB-48E8-B738-2164789DE5E0}">
      <dgm:prSet/>
      <dgm:spPr/>
      <dgm:t>
        <a:bodyPr/>
        <a:lstStyle/>
        <a:p>
          <a:endParaRPr lang="en-US"/>
        </a:p>
      </dgm:t>
    </dgm:pt>
    <dgm:pt modelId="{A5CBAA1A-3B7C-41DA-85E6-16CDAA16422B}" type="sibTrans" cxnId="{9B00091B-11FB-48E8-B738-2164789DE5E0}">
      <dgm:prSet/>
      <dgm:spPr/>
      <dgm:t>
        <a:bodyPr/>
        <a:lstStyle/>
        <a:p>
          <a:endParaRPr lang="en-US"/>
        </a:p>
      </dgm:t>
    </dgm:pt>
    <dgm:pt modelId="{7EE9D867-E268-49A8-80C0-9358DC428E03}">
      <dgm:prSet/>
      <dgm:spPr/>
      <dgm:t>
        <a:bodyPr/>
        <a:lstStyle/>
        <a:p>
          <a:r>
            <a:rPr lang="zh-CN"/>
            <a:t>慈爱</a:t>
          </a:r>
          <a:endParaRPr lang="en-US"/>
        </a:p>
      </dgm:t>
    </dgm:pt>
    <dgm:pt modelId="{DF752C50-8B10-443F-A177-3778F63779A0}" type="parTrans" cxnId="{CE675998-A061-4E9F-BFC6-A8A125854BBC}">
      <dgm:prSet/>
      <dgm:spPr/>
      <dgm:t>
        <a:bodyPr/>
        <a:lstStyle/>
        <a:p>
          <a:endParaRPr lang="en-US"/>
        </a:p>
      </dgm:t>
    </dgm:pt>
    <dgm:pt modelId="{2309059F-DE8C-4B49-9A02-09279533A686}" type="sibTrans" cxnId="{CE675998-A061-4E9F-BFC6-A8A125854BBC}">
      <dgm:prSet/>
      <dgm:spPr/>
      <dgm:t>
        <a:bodyPr/>
        <a:lstStyle/>
        <a:p>
          <a:endParaRPr lang="en-US"/>
        </a:p>
      </dgm:t>
    </dgm:pt>
    <dgm:pt modelId="{2C33E3BB-6E88-4ECB-959E-DBF62A3A9B67}" type="pres">
      <dgm:prSet presAssocID="{F53A5247-8A0F-46D6-8FEC-93C61AE840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FC815D-E6C0-49DB-84EE-D2FBB50A97DF}" type="pres">
      <dgm:prSet presAssocID="{AEA61058-8045-4F0E-895F-E18D4191A47F}" presName="hierRoot1" presStyleCnt="0">
        <dgm:presLayoutVars>
          <dgm:hierBranch val="init"/>
        </dgm:presLayoutVars>
      </dgm:prSet>
      <dgm:spPr/>
    </dgm:pt>
    <dgm:pt modelId="{E898599D-D7AD-4D02-97D1-574ABF9FBD67}" type="pres">
      <dgm:prSet presAssocID="{AEA61058-8045-4F0E-895F-E18D4191A47F}" presName="rootComposite1" presStyleCnt="0"/>
      <dgm:spPr/>
    </dgm:pt>
    <dgm:pt modelId="{AD6DA09C-C72A-4AFA-BF06-43FD865BD71E}" type="pres">
      <dgm:prSet presAssocID="{AEA61058-8045-4F0E-895F-E18D4191A47F}" presName="rootText1" presStyleLbl="node0" presStyleIdx="0" presStyleCnt="2">
        <dgm:presLayoutVars>
          <dgm:chPref val="3"/>
        </dgm:presLayoutVars>
      </dgm:prSet>
      <dgm:spPr/>
    </dgm:pt>
    <dgm:pt modelId="{C5D5C0C6-E9ED-4326-A4AD-48D56E6279F9}" type="pres">
      <dgm:prSet presAssocID="{AEA61058-8045-4F0E-895F-E18D4191A47F}" presName="rootConnector1" presStyleLbl="node1" presStyleIdx="0" presStyleCnt="0"/>
      <dgm:spPr/>
    </dgm:pt>
    <dgm:pt modelId="{4FD622AC-AF79-42C2-AB99-3B16C1425F9A}" type="pres">
      <dgm:prSet presAssocID="{AEA61058-8045-4F0E-895F-E18D4191A47F}" presName="hierChild2" presStyleCnt="0"/>
      <dgm:spPr/>
    </dgm:pt>
    <dgm:pt modelId="{F04F266C-63E9-43CF-BC01-A039C1C45ED4}" type="pres">
      <dgm:prSet presAssocID="{AEA61058-8045-4F0E-895F-E18D4191A47F}" presName="hierChild3" presStyleCnt="0"/>
      <dgm:spPr/>
    </dgm:pt>
    <dgm:pt modelId="{5D5844BB-150A-4837-89FF-BFD6B2BB0947}" type="pres">
      <dgm:prSet presAssocID="{7EE9D867-E268-49A8-80C0-9358DC428E03}" presName="hierRoot1" presStyleCnt="0">
        <dgm:presLayoutVars>
          <dgm:hierBranch val="init"/>
        </dgm:presLayoutVars>
      </dgm:prSet>
      <dgm:spPr/>
    </dgm:pt>
    <dgm:pt modelId="{0EC18BDB-C13B-4C05-A732-3AB3CAB72576}" type="pres">
      <dgm:prSet presAssocID="{7EE9D867-E268-49A8-80C0-9358DC428E03}" presName="rootComposite1" presStyleCnt="0"/>
      <dgm:spPr/>
    </dgm:pt>
    <dgm:pt modelId="{AEA7D8C9-D2E4-4BD5-8DF1-3693EE6719BD}" type="pres">
      <dgm:prSet presAssocID="{7EE9D867-E268-49A8-80C0-9358DC428E03}" presName="rootText1" presStyleLbl="node0" presStyleIdx="1" presStyleCnt="2">
        <dgm:presLayoutVars>
          <dgm:chPref val="3"/>
        </dgm:presLayoutVars>
      </dgm:prSet>
      <dgm:spPr/>
    </dgm:pt>
    <dgm:pt modelId="{642E326A-1311-49EE-8AF3-B54C37225F7D}" type="pres">
      <dgm:prSet presAssocID="{7EE9D867-E268-49A8-80C0-9358DC428E03}" presName="rootConnector1" presStyleLbl="node1" presStyleIdx="0" presStyleCnt="0"/>
      <dgm:spPr/>
    </dgm:pt>
    <dgm:pt modelId="{C82E27ED-5196-4647-8C97-B4D5D180ACFA}" type="pres">
      <dgm:prSet presAssocID="{7EE9D867-E268-49A8-80C0-9358DC428E03}" presName="hierChild2" presStyleCnt="0"/>
      <dgm:spPr/>
    </dgm:pt>
    <dgm:pt modelId="{67CA2487-BFBF-4338-AC92-720FB0BFFEE1}" type="pres">
      <dgm:prSet presAssocID="{7EE9D867-E268-49A8-80C0-9358DC428E03}" presName="hierChild3" presStyleCnt="0"/>
      <dgm:spPr/>
    </dgm:pt>
  </dgm:ptLst>
  <dgm:cxnLst>
    <dgm:cxn modelId="{31BE4005-A917-48BC-871B-FB340BCB10BB}" type="presOf" srcId="{F53A5247-8A0F-46D6-8FEC-93C61AE840A9}" destId="{2C33E3BB-6E88-4ECB-959E-DBF62A3A9B67}" srcOrd="0" destOrd="0" presId="urn:microsoft.com/office/officeart/2009/3/layout/HorizontalOrganizationChart"/>
    <dgm:cxn modelId="{9B00091B-11FB-48E8-B738-2164789DE5E0}" srcId="{F53A5247-8A0F-46D6-8FEC-93C61AE840A9}" destId="{AEA61058-8045-4F0E-895F-E18D4191A47F}" srcOrd="0" destOrd="0" parTransId="{CBB036A8-9DA8-4780-8AF6-9888F41A5027}" sibTransId="{A5CBAA1A-3B7C-41DA-85E6-16CDAA16422B}"/>
    <dgm:cxn modelId="{3F9C794C-FA9D-474C-BB70-F6B1B4B50DA1}" type="presOf" srcId="{7EE9D867-E268-49A8-80C0-9358DC428E03}" destId="{642E326A-1311-49EE-8AF3-B54C37225F7D}" srcOrd="1" destOrd="0" presId="urn:microsoft.com/office/officeart/2009/3/layout/HorizontalOrganizationChart"/>
    <dgm:cxn modelId="{1D40165F-FCA0-46F1-94B9-EB0B69B7EAE7}" type="presOf" srcId="{7EE9D867-E268-49A8-80C0-9358DC428E03}" destId="{AEA7D8C9-D2E4-4BD5-8DF1-3693EE6719BD}" srcOrd="0" destOrd="0" presId="urn:microsoft.com/office/officeart/2009/3/layout/HorizontalOrganizationChart"/>
    <dgm:cxn modelId="{CE675998-A061-4E9F-BFC6-A8A125854BBC}" srcId="{F53A5247-8A0F-46D6-8FEC-93C61AE840A9}" destId="{7EE9D867-E268-49A8-80C0-9358DC428E03}" srcOrd="1" destOrd="0" parTransId="{DF752C50-8B10-443F-A177-3778F63779A0}" sibTransId="{2309059F-DE8C-4B49-9A02-09279533A686}"/>
    <dgm:cxn modelId="{A426F5B7-001D-47B6-A720-D74B649D0C0B}" type="presOf" srcId="{AEA61058-8045-4F0E-895F-E18D4191A47F}" destId="{C5D5C0C6-E9ED-4326-A4AD-48D56E6279F9}" srcOrd="1" destOrd="0" presId="urn:microsoft.com/office/officeart/2009/3/layout/HorizontalOrganizationChart"/>
    <dgm:cxn modelId="{ABCFCBF3-7D1B-43F7-9602-64AF9479DAA6}" type="presOf" srcId="{AEA61058-8045-4F0E-895F-E18D4191A47F}" destId="{AD6DA09C-C72A-4AFA-BF06-43FD865BD71E}" srcOrd="0" destOrd="0" presId="urn:microsoft.com/office/officeart/2009/3/layout/HorizontalOrganizationChart"/>
    <dgm:cxn modelId="{3CC772CC-28DE-4930-9168-E51EEE18530C}" type="presParOf" srcId="{2C33E3BB-6E88-4ECB-959E-DBF62A3A9B67}" destId="{B8FC815D-E6C0-49DB-84EE-D2FBB50A97DF}" srcOrd="0" destOrd="0" presId="urn:microsoft.com/office/officeart/2009/3/layout/HorizontalOrganizationChart"/>
    <dgm:cxn modelId="{50BFC9A9-1D53-44CA-A7B2-950F20523879}" type="presParOf" srcId="{B8FC815D-E6C0-49DB-84EE-D2FBB50A97DF}" destId="{E898599D-D7AD-4D02-97D1-574ABF9FBD67}" srcOrd="0" destOrd="0" presId="urn:microsoft.com/office/officeart/2009/3/layout/HorizontalOrganizationChart"/>
    <dgm:cxn modelId="{2BD6CC43-8111-4B70-BF39-29F0F42448B1}" type="presParOf" srcId="{E898599D-D7AD-4D02-97D1-574ABF9FBD67}" destId="{AD6DA09C-C72A-4AFA-BF06-43FD865BD71E}" srcOrd="0" destOrd="0" presId="urn:microsoft.com/office/officeart/2009/3/layout/HorizontalOrganizationChart"/>
    <dgm:cxn modelId="{E3B582A8-9D29-4D6A-A763-581F5353AEE6}" type="presParOf" srcId="{E898599D-D7AD-4D02-97D1-574ABF9FBD67}" destId="{C5D5C0C6-E9ED-4326-A4AD-48D56E6279F9}" srcOrd="1" destOrd="0" presId="urn:microsoft.com/office/officeart/2009/3/layout/HorizontalOrganizationChart"/>
    <dgm:cxn modelId="{62947F4D-EAC4-48AA-934E-A2C8D424AE85}" type="presParOf" srcId="{B8FC815D-E6C0-49DB-84EE-D2FBB50A97DF}" destId="{4FD622AC-AF79-42C2-AB99-3B16C1425F9A}" srcOrd="1" destOrd="0" presId="urn:microsoft.com/office/officeart/2009/3/layout/HorizontalOrganizationChart"/>
    <dgm:cxn modelId="{B3BF99DF-7D02-47AB-987A-7A859F593BDF}" type="presParOf" srcId="{B8FC815D-E6C0-49DB-84EE-D2FBB50A97DF}" destId="{F04F266C-63E9-43CF-BC01-A039C1C45ED4}" srcOrd="2" destOrd="0" presId="urn:microsoft.com/office/officeart/2009/3/layout/HorizontalOrganizationChart"/>
    <dgm:cxn modelId="{939A620D-D7E1-4E22-AE6D-E0652DB54A90}" type="presParOf" srcId="{2C33E3BB-6E88-4ECB-959E-DBF62A3A9B67}" destId="{5D5844BB-150A-4837-89FF-BFD6B2BB0947}" srcOrd="1" destOrd="0" presId="urn:microsoft.com/office/officeart/2009/3/layout/HorizontalOrganizationChart"/>
    <dgm:cxn modelId="{2857F7DF-21D8-4671-A50C-260890F9365D}" type="presParOf" srcId="{5D5844BB-150A-4837-89FF-BFD6B2BB0947}" destId="{0EC18BDB-C13B-4C05-A732-3AB3CAB72576}" srcOrd="0" destOrd="0" presId="urn:microsoft.com/office/officeart/2009/3/layout/HorizontalOrganizationChart"/>
    <dgm:cxn modelId="{08FC621A-D3CF-4776-A982-76446A4BF109}" type="presParOf" srcId="{0EC18BDB-C13B-4C05-A732-3AB3CAB72576}" destId="{AEA7D8C9-D2E4-4BD5-8DF1-3693EE6719BD}" srcOrd="0" destOrd="0" presId="urn:microsoft.com/office/officeart/2009/3/layout/HorizontalOrganizationChart"/>
    <dgm:cxn modelId="{B2F0915C-594A-42AC-9A63-7BD7FFC59D12}" type="presParOf" srcId="{0EC18BDB-C13B-4C05-A732-3AB3CAB72576}" destId="{642E326A-1311-49EE-8AF3-B54C37225F7D}" srcOrd="1" destOrd="0" presId="urn:microsoft.com/office/officeart/2009/3/layout/HorizontalOrganizationChart"/>
    <dgm:cxn modelId="{9BD6862F-7BF5-4434-83FE-83AE5802C3CE}" type="presParOf" srcId="{5D5844BB-150A-4837-89FF-BFD6B2BB0947}" destId="{C82E27ED-5196-4647-8C97-B4D5D180ACFA}" srcOrd="1" destOrd="0" presId="urn:microsoft.com/office/officeart/2009/3/layout/HorizontalOrganizationChart"/>
    <dgm:cxn modelId="{5B61FD57-9D6B-4A53-A3DC-160679E14804}" type="presParOf" srcId="{5D5844BB-150A-4837-89FF-BFD6B2BB0947}" destId="{67CA2487-BFBF-4338-AC92-720FB0BFFEE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E54583-8D42-418B-9729-B21B78F4895F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163EC6-8440-4296-9D2A-C6CAD36CDDB7}">
      <dgm:prSet/>
      <dgm:spPr/>
      <dgm:t>
        <a:bodyPr/>
        <a:lstStyle/>
        <a:p>
          <a:r>
            <a:rPr lang="zh-CN" altLang="en-US" dirty="0"/>
            <a:t>“</a:t>
          </a:r>
          <a:r>
            <a:rPr lang="zh-CN" dirty="0"/>
            <a:t>死去元知万事空</a:t>
          </a:r>
          <a:r>
            <a:rPr lang="zh-CN" altLang="en-US" dirty="0"/>
            <a:t>”</a:t>
          </a:r>
          <a:r>
            <a:rPr lang="zh-CN" dirty="0"/>
            <a:t>？</a:t>
          </a:r>
          <a:endParaRPr lang="en-US" dirty="0"/>
        </a:p>
      </dgm:t>
    </dgm:pt>
    <dgm:pt modelId="{5CAC4145-0074-49D6-9474-EDC7CD67DEB6}" type="parTrans" cxnId="{6A104443-9170-4E97-AC04-3F5C5A91863B}">
      <dgm:prSet/>
      <dgm:spPr/>
      <dgm:t>
        <a:bodyPr/>
        <a:lstStyle/>
        <a:p>
          <a:endParaRPr lang="en-US"/>
        </a:p>
      </dgm:t>
    </dgm:pt>
    <dgm:pt modelId="{6C0C4D61-60CD-4440-BAFA-1145BD1753EE}" type="sibTrans" cxnId="{6A104443-9170-4E97-AC04-3F5C5A91863B}">
      <dgm:prSet/>
      <dgm:spPr/>
      <dgm:t>
        <a:bodyPr/>
        <a:lstStyle/>
        <a:p>
          <a:endParaRPr lang="en-US"/>
        </a:p>
      </dgm:t>
    </dgm:pt>
    <dgm:pt modelId="{4D07277F-BA9B-467B-8180-4871F7169952}">
      <dgm:prSet/>
      <dgm:spPr/>
      <dgm:t>
        <a:bodyPr/>
        <a:lstStyle/>
        <a:p>
          <a:r>
            <a:rPr lang="en-US"/>
            <a:t>【</a:t>
          </a:r>
          <a:r>
            <a:rPr lang="zh-CN"/>
            <a:t>来</a:t>
          </a:r>
          <a:r>
            <a:rPr lang="en-US"/>
            <a:t>9:27】</a:t>
          </a:r>
          <a:r>
            <a:rPr lang="zh-CN"/>
            <a:t>按着定命，人人都有一死，死后且有审判。</a:t>
          </a:r>
          <a:endParaRPr lang="en-US"/>
        </a:p>
      </dgm:t>
    </dgm:pt>
    <dgm:pt modelId="{FD176132-F010-4F80-80B2-A91A0839362C}" type="parTrans" cxnId="{9E14DDFD-7056-4D31-9BB4-EBCE69EC0778}">
      <dgm:prSet/>
      <dgm:spPr/>
      <dgm:t>
        <a:bodyPr/>
        <a:lstStyle/>
        <a:p>
          <a:endParaRPr lang="en-US"/>
        </a:p>
      </dgm:t>
    </dgm:pt>
    <dgm:pt modelId="{4E2F131F-E037-4699-BD80-C37720A36691}" type="sibTrans" cxnId="{9E14DDFD-7056-4D31-9BB4-EBCE69EC0778}">
      <dgm:prSet/>
      <dgm:spPr/>
      <dgm:t>
        <a:bodyPr/>
        <a:lstStyle/>
        <a:p>
          <a:endParaRPr lang="en-US"/>
        </a:p>
      </dgm:t>
    </dgm:pt>
    <dgm:pt modelId="{D2A7427E-6DE9-4D20-9B11-8121F0E0EC03}" type="pres">
      <dgm:prSet presAssocID="{78E54583-8D42-418B-9729-B21B78F4895F}" presName="linear" presStyleCnt="0">
        <dgm:presLayoutVars>
          <dgm:animLvl val="lvl"/>
          <dgm:resizeHandles val="exact"/>
        </dgm:presLayoutVars>
      </dgm:prSet>
      <dgm:spPr/>
    </dgm:pt>
    <dgm:pt modelId="{C87C4830-843F-4825-B038-828D861828E5}" type="pres">
      <dgm:prSet presAssocID="{4A163EC6-8440-4296-9D2A-C6CAD36CDD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C477847-E16A-40D0-AD15-2394CD8F57DD}" type="pres">
      <dgm:prSet presAssocID="{6C0C4D61-60CD-4440-BAFA-1145BD1753EE}" presName="spacer" presStyleCnt="0"/>
      <dgm:spPr/>
    </dgm:pt>
    <dgm:pt modelId="{4BD9BC48-F31E-4CAF-88C1-6F666C60F9F2}" type="pres">
      <dgm:prSet presAssocID="{4D07277F-BA9B-467B-8180-4871F716995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6AB1035-D667-4E1B-A3F4-56A6E60F49B6}" type="presOf" srcId="{4A163EC6-8440-4296-9D2A-C6CAD36CDDB7}" destId="{C87C4830-843F-4825-B038-828D861828E5}" srcOrd="0" destOrd="0" presId="urn:microsoft.com/office/officeart/2005/8/layout/vList2"/>
    <dgm:cxn modelId="{D798763E-41DC-4B67-B636-B7BC0BA0B0A6}" type="presOf" srcId="{78E54583-8D42-418B-9729-B21B78F4895F}" destId="{D2A7427E-6DE9-4D20-9B11-8121F0E0EC03}" srcOrd="0" destOrd="0" presId="urn:microsoft.com/office/officeart/2005/8/layout/vList2"/>
    <dgm:cxn modelId="{6A104443-9170-4E97-AC04-3F5C5A91863B}" srcId="{78E54583-8D42-418B-9729-B21B78F4895F}" destId="{4A163EC6-8440-4296-9D2A-C6CAD36CDDB7}" srcOrd="0" destOrd="0" parTransId="{5CAC4145-0074-49D6-9474-EDC7CD67DEB6}" sibTransId="{6C0C4D61-60CD-4440-BAFA-1145BD1753EE}"/>
    <dgm:cxn modelId="{2C17B597-187D-4B59-81D7-07BE09C4042B}" type="presOf" srcId="{4D07277F-BA9B-467B-8180-4871F7169952}" destId="{4BD9BC48-F31E-4CAF-88C1-6F666C60F9F2}" srcOrd="0" destOrd="0" presId="urn:microsoft.com/office/officeart/2005/8/layout/vList2"/>
    <dgm:cxn modelId="{9E14DDFD-7056-4D31-9BB4-EBCE69EC0778}" srcId="{78E54583-8D42-418B-9729-B21B78F4895F}" destId="{4D07277F-BA9B-467B-8180-4871F7169952}" srcOrd="1" destOrd="0" parTransId="{FD176132-F010-4F80-80B2-A91A0839362C}" sibTransId="{4E2F131F-E037-4699-BD80-C37720A36691}"/>
    <dgm:cxn modelId="{61B00F80-962D-43F3-BB34-60258A0896F1}" type="presParOf" srcId="{D2A7427E-6DE9-4D20-9B11-8121F0E0EC03}" destId="{C87C4830-843F-4825-B038-828D861828E5}" srcOrd="0" destOrd="0" presId="urn:microsoft.com/office/officeart/2005/8/layout/vList2"/>
    <dgm:cxn modelId="{833A5B9B-D7B1-4E29-A5F3-56BEBEED0CB6}" type="presParOf" srcId="{D2A7427E-6DE9-4D20-9B11-8121F0E0EC03}" destId="{8C477847-E16A-40D0-AD15-2394CD8F57DD}" srcOrd="1" destOrd="0" presId="urn:microsoft.com/office/officeart/2005/8/layout/vList2"/>
    <dgm:cxn modelId="{25E2E838-6C76-4C1D-9A7E-AB5CE3C17654}" type="presParOf" srcId="{D2A7427E-6DE9-4D20-9B11-8121F0E0EC03}" destId="{4BD9BC48-F31E-4CAF-88C1-6F666C60F9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03DD6A-4ABE-4A47-BCBC-B4959F57934D}" type="doc">
      <dgm:prSet loTypeId="urn:microsoft.com/office/officeart/2005/8/layout/hierarchy1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2BAD79B-9B2B-4E99-ABE5-D85EC7AD0E20}">
      <dgm:prSet/>
      <dgm:spPr/>
      <dgm:t>
        <a:bodyPr/>
        <a:lstStyle/>
        <a:p>
          <a:r>
            <a:rPr lang="zh-CN" dirty="0"/>
            <a:t>行动期</a:t>
          </a:r>
          <a:endParaRPr lang="en-US" dirty="0"/>
        </a:p>
      </dgm:t>
    </dgm:pt>
    <dgm:pt modelId="{4A59C6D4-C2A2-45B7-A3D9-0130106AC568}" type="parTrans" cxnId="{B9C04781-A3E3-48F8-B33B-A231FF7A498D}">
      <dgm:prSet/>
      <dgm:spPr/>
      <dgm:t>
        <a:bodyPr/>
        <a:lstStyle/>
        <a:p>
          <a:endParaRPr lang="en-US"/>
        </a:p>
      </dgm:t>
    </dgm:pt>
    <dgm:pt modelId="{ADF98404-76E2-42B5-A67B-9B58E5F6CD08}" type="sibTrans" cxnId="{B9C04781-A3E3-48F8-B33B-A231FF7A498D}">
      <dgm:prSet/>
      <dgm:spPr/>
      <dgm:t>
        <a:bodyPr/>
        <a:lstStyle/>
        <a:p>
          <a:endParaRPr lang="en-US"/>
        </a:p>
      </dgm:t>
    </dgm:pt>
    <dgm:pt modelId="{45DF21F5-F167-4FF1-BD63-7C06735ADB3B}">
      <dgm:prSet/>
      <dgm:spPr/>
      <dgm:t>
        <a:bodyPr/>
        <a:lstStyle/>
        <a:p>
          <a:r>
            <a:rPr lang="zh-CN" dirty="0"/>
            <a:t>发展期</a:t>
          </a:r>
          <a:endParaRPr lang="en-US" dirty="0"/>
        </a:p>
      </dgm:t>
    </dgm:pt>
    <dgm:pt modelId="{16B3E568-DEB4-4872-B3CA-3CEC68591628}" type="parTrans" cxnId="{1831E465-DEC5-425C-A658-C4E51B5691A1}">
      <dgm:prSet/>
      <dgm:spPr/>
      <dgm:t>
        <a:bodyPr/>
        <a:lstStyle/>
        <a:p>
          <a:endParaRPr lang="en-US"/>
        </a:p>
      </dgm:t>
    </dgm:pt>
    <dgm:pt modelId="{2F3684A1-B21E-4F9B-BF46-CCAA1FB282AE}" type="sibTrans" cxnId="{1831E465-DEC5-425C-A658-C4E51B5691A1}">
      <dgm:prSet/>
      <dgm:spPr/>
      <dgm:t>
        <a:bodyPr/>
        <a:lstStyle/>
        <a:p>
          <a:endParaRPr lang="en-US"/>
        </a:p>
      </dgm:t>
    </dgm:pt>
    <dgm:pt modelId="{7E0196C3-67B9-4771-B414-23BBB41892DC}" type="pres">
      <dgm:prSet presAssocID="{3503DD6A-4ABE-4A47-BCBC-B4959F5793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9DF253-05A4-4014-B327-E48E6B33615B}" type="pres">
      <dgm:prSet presAssocID="{A2BAD79B-9B2B-4E99-ABE5-D85EC7AD0E20}" presName="hierRoot1" presStyleCnt="0"/>
      <dgm:spPr/>
    </dgm:pt>
    <dgm:pt modelId="{7005847C-5CEA-412F-89F4-A69CD6E12A53}" type="pres">
      <dgm:prSet presAssocID="{A2BAD79B-9B2B-4E99-ABE5-D85EC7AD0E20}" presName="composite" presStyleCnt="0"/>
      <dgm:spPr/>
    </dgm:pt>
    <dgm:pt modelId="{512E2387-B226-4C9E-BD9A-C6D64AD3C17A}" type="pres">
      <dgm:prSet presAssocID="{A2BAD79B-9B2B-4E99-ABE5-D85EC7AD0E20}" presName="background" presStyleLbl="node0" presStyleIdx="0" presStyleCnt="2"/>
      <dgm:spPr/>
    </dgm:pt>
    <dgm:pt modelId="{751DB9F4-05CC-48E9-9E06-4A66EB8A1504}" type="pres">
      <dgm:prSet presAssocID="{A2BAD79B-9B2B-4E99-ABE5-D85EC7AD0E20}" presName="text" presStyleLbl="fgAcc0" presStyleIdx="0" presStyleCnt="2">
        <dgm:presLayoutVars>
          <dgm:chPref val="3"/>
        </dgm:presLayoutVars>
      </dgm:prSet>
      <dgm:spPr/>
    </dgm:pt>
    <dgm:pt modelId="{3980F417-D3DE-47CC-80B1-AADC3F247770}" type="pres">
      <dgm:prSet presAssocID="{A2BAD79B-9B2B-4E99-ABE5-D85EC7AD0E20}" presName="hierChild2" presStyleCnt="0"/>
      <dgm:spPr/>
    </dgm:pt>
    <dgm:pt modelId="{D398E819-2961-42E6-87E8-700B2F1D8C56}" type="pres">
      <dgm:prSet presAssocID="{45DF21F5-F167-4FF1-BD63-7C06735ADB3B}" presName="hierRoot1" presStyleCnt="0"/>
      <dgm:spPr/>
    </dgm:pt>
    <dgm:pt modelId="{5BBDF927-AB57-4034-BC0D-B5FAD2B9D23A}" type="pres">
      <dgm:prSet presAssocID="{45DF21F5-F167-4FF1-BD63-7C06735ADB3B}" presName="composite" presStyleCnt="0"/>
      <dgm:spPr/>
    </dgm:pt>
    <dgm:pt modelId="{AB05B4CD-33E1-4CEE-9608-1081A7AA6FFD}" type="pres">
      <dgm:prSet presAssocID="{45DF21F5-F167-4FF1-BD63-7C06735ADB3B}" presName="background" presStyleLbl="node0" presStyleIdx="1" presStyleCnt="2"/>
      <dgm:spPr/>
    </dgm:pt>
    <dgm:pt modelId="{A29868CA-63B5-4FEC-9531-F8DB1A22F52C}" type="pres">
      <dgm:prSet presAssocID="{45DF21F5-F167-4FF1-BD63-7C06735ADB3B}" presName="text" presStyleLbl="fgAcc0" presStyleIdx="1" presStyleCnt="2">
        <dgm:presLayoutVars>
          <dgm:chPref val="3"/>
        </dgm:presLayoutVars>
      </dgm:prSet>
      <dgm:spPr/>
    </dgm:pt>
    <dgm:pt modelId="{949F930C-8808-40F6-B9DB-1940AFC05C54}" type="pres">
      <dgm:prSet presAssocID="{45DF21F5-F167-4FF1-BD63-7C06735ADB3B}" presName="hierChild2" presStyleCnt="0"/>
      <dgm:spPr/>
    </dgm:pt>
  </dgm:ptLst>
  <dgm:cxnLst>
    <dgm:cxn modelId="{1831E465-DEC5-425C-A658-C4E51B5691A1}" srcId="{3503DD6A-4ABE-4A47-BCBC-B4959F57934D}" destId="{45DF21F5-F167-4FF1-BD63-7C06735ADB3B}" srcOrd="1" destOrd="0" parTransId="{16B3E568-DEB4-4872-B3CA-3CEC68591628}" sibTransId="{2F3684A1-B21E-4F9B-BF46-CCAA1FB282AE}"/>
    <dgm:cxn modelId="{B9C04781-A3E3-48F8-B33B-A231FF7A498D}" srcId="{3503DD6A-4ABE-4A47-BCBC-B4959F57934D}" destId="{A2BAD79B-9B2B-4E99-ABE5-D85EC7AD0E20}" srcOrd="0" destOrd="0" parTransId="{4A59C6D4-C2A2-45B7-A3D9-0130106AC568}" sibTransId="{ADF98404-76E2-42B5-A67B-9B58E5F6CD08}"/>
    <dgm:cxn modelId="{2A9C4883-4B26-4E67-B42D-5F8148E0B6DB}" type="presOf" srcId="{45DF21F5-F167-4FF1-BD63-7C06735ADB3B}" destId="{A29868CA-63B5-4FEC-9531-F8DB1A22F52C}" srcOrd="0" destOrd="0" presId="urn:microsoft.com/office/officeart/2005/8/layout/hierarchy1"/>
    <dgm:cxn modelId="{803BF9C3-4479-47BC-8EE3-69EE16170951}" type="presOf" srcId="{A2BAD79B-9B2B-4E99-ABE5-D85EC7AD0E20}" destId="{751DB9F4-05CC-48E9-9E06-4A66EB8A1504}" srcOrd="0" destOrd="0" presId="urn:microsoft.com/office/officeart/2005/8/layout/hierarchy1"/>
    <dgm:cxn modelId="{4B8236C8-EE67-40C0-A6DC-28F92102310C}" type="presOf" srcId="{3503DD6A-4ABE-4A47-BCBC-B4959F57934D}" destId="{7E0196C3-67B9-4771-B414-23BBB41892DC}" srcOrd="0" destOrd="0" presId="urn:microsoft.com/office/officeart/2005/8/layout/hierarchy1"/>
    <dgm:cxn modelId="{5F5CDA8B-685D-4B9C-81FD-8A633393813F}" type="presParOf" srcId="{7E0196C3-67B9-4771-B414-23BBB41892DC}" destId="{BD9DF253-05A4-4014-B327-E48E6B33615B}" srcOrd="0" destOrd="0" presId="urn:microsoft.com/office/officeart/2005/8/layout/hierarchy1"/>
    <dgm:cxn modelId="{54B04F9D-CC60-4BEA-BD77-DCE355737CA1}" type="presParOf" srcId="{BD9DF253-05A4-4014-B327-E48E6B33615B}" destId="{7005847C-5CEA-412F-89F4-A69CD6E12A53}" srcOrd="0" destOrd="0" presId="urn:microsoft.com/office/officeart/2005/8/layout/hierarchy1"/>
    <dgm:cxn modelId="{CEBD360A-2377-465A-8A24-57AD318FD516}" type="presParOf" srcId="{7005847C-5CEA-412F-89F4-A69CD6E12A53}" destId="{512E2387-B226-4C9E-BD9A-C6D64AD3C17A}" srcOrd="0" destOrd="0" presId="urn:microsoft.com/office/officeart/2005/8/layout/hierarchy1"/>
    <dgm:cxn modelId="{E15D384E-585F-4CFD-9AA7-050695B4A8AD}" type="presParOf" srcId="{7005847C-5CEA-412F-89F4-A69CD6E12A53}" destId="{751DB9F4-05CC-48E9-9E06-4A66EB8A1504}" srcOrd="1" destOrd="0" presId="urn:microsoft.com/office/officeart/2005/8/layout/hierarchy1"/>
    <dgm:cxn modelId="{734E69BA-6B81-4C5C-B876-B8AC0CE0C1DA}" type="presParOf" srcId="{BD9DF253-05A4-4014-B327-E48E6B33615B}" destId="{3980F417-D3DE-47CC-80B1-AADC3F247770}" srcOrd="1" destOrd="0" presId="urn:microsoft.com/office/officeart/2005/8/layout/hierarchy1"/>
    <dgm:cxn modelId="{C2458ADF-DCC5-4388-AC6D-740E9D9184DD}" type="presParOf" srcId="{7E0196C3-67B9-4771-B414-23BBB41892DC}" destId="{D398E819-2961-42E6-87E8-700B2F1D8C56}" srcOrd="1" destOrd="0" presId="urn:microsoft.com/office/officeart/2005/8/layout/hierarchy1"/>
    <dgm:cxn modelId="{6829DE51-57BE-4B70-B9B3-5D4740042634}" type="presParOf" srcId="{D398E819-2961-42E6-87E8-700B2F1D8C56}" destId="{5BBDF927-AB57-4034-BC0D-B5FAD2B9D23A}" srcOrd="0" destOrd="0" presId="urn:microsoft.com/office/officeart/2005/8/layout/hierarchy1"/>
    <dgm:cxn modelId="{EC67BC52-E8AA-42FD-945A-833CB0D56198}" type="presParOf" srcId="{5BBDF927-AB57-4034-BC0D-B5FAD2B9D23A}" destId="{AB05B4CD-33E1-4CEE-9608-1081A7AA6FFD}" srcOrd="0" destOrd="0" presId="urn:microsoft.com/office/officeart/2005/8/layout/hierarchy1"/>
    <dgm:cxn modelId="{05731281-1F89-4078-9D0E-A74F717A2723}" type="presParOf" srcId="{5BBDF927-AB57-4034-BC0D-B5FAD2B9D23A}" destId="{A29868CA-63B5-4FEC-9531-F8DB1A22F52C}" srcOrd="1" destOrd="0" presId="urn:microsoft.com/office/officeart/2005/8/layout/hierarchy1"/>
    <dgm:cxn modelId="{892D8DD1-D68A-4E3C-92E4-675D550BE1CF}" type="presParOf" srcId="{D398E819-2961-42E6-87E8-700B2F1D8C56}" destId="{949F930C-8808-40F6-B9DB-1940AFC05C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54DAA7-EDB3-4811-B14F-4FD90CCBCDAA}" type="doc">
      <dgm:prSet loTypeId="urn:microsoft.com/office/officeart/2005/8/layout/hChevron3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E8D294B-137F-444B-877D-BADACA743A3A}">
      <dgm:prSet/>
      <dgm:spPr/>
      <dgm:t>
        <a:bodyPr/>
        <a:lstStyle/>
        <a:p>
          <a:r>
            <a:rPr lang="zh-CN"/>
            <a:t>立功</a:t>
          </a:r>
          <a:endParaRPr lang="en-US"/>
        </a:p>
      </dgm:t>
    </dgm:pt>
    <dgm:pt modelId="{24CF43D2-D247-4E83-A321-D561C919137F}" type="parTrans" cxnId="{1704AF9B-19C2-4E02-BCF6-C3072B30CAAF}">
      <dgm:prSet/>
      <dgm:spPr/>
      <dgm:t>
        <a:bodyPr/>
        <a:lstStyle/>
        <a:p>
          <a:endParaRPr lang="en-US"/>
        </a:p>
      </dgm:t>
    </dgm:pt>
    <dgm:pt modelId="{0C3DA5AA-FA6A-437B-9EFE-9342D3EDA8A7}" type="sibTrans" cxnId="{1704AF9B-19C2-4E02-BCF6-C3072B30CAAF}">
      <dgm:prSet/>
      <dgm:spPr/>
      <dgm:t>
        <a:bodyPr/>
        <a:lstStyle/>
        <a:p>
          <a:endParaRPr lang="en-US"/>
        </a:p>
      </dgm:t>
    </dgm:pt>
    <dgm:pt modelId="{2A7E4A64-A9CE-4BCF-A584-6DEF8983C444}">
      <dgm:prSet/>
      <dgm:spPr/>
      <dgm:t>
        <a:bodyPr/>
        <a:lstStyle/>
        <a:p>
          <a:r>
            <a:rPr lang="zh-CN"/>
            <a:t>立言</a:t>
          </a:r>
          <a:endParaRPr lang="en-US"/>
        </a:p>
      </dgm:t>
    </dgm:pt>
    <dgm:pt modelId="{1B6AB17D-A5EC-4633-970A-3FEEA33A5B5E}" type="parTrans" cxnId="{C5B4B971-7FAF-4505-863B-D7591F97A8AF}">
      <dgm:prSet/>
      <dgm:spPr/>
      <dgm:t>
        <a:bodyPr/>
        <a:lstStyle/>
        <a:p>
          <a:endParaRPr lang="en-US"/>
        </a:p>
      </dgm:t>
    </dgm:pt>
    <dgm:pt modelId="{D9D14B68-AF3E-4E20-9DA1-79DA0C6617AB}" type="sibTrans" cxnId="{C5B4B971-7FAF-4505-863B-D7591F97A8AF}">
      <dgm:prSet/>
      <dgm:spPr/>
      <dgm:t>
        <a:bodyPr/>
        <a:lstStyle/>
        <a:p>
          <a:endParaRPr lang="en-US"/>
        </a:p>
      </dgm:t>
    </dgm:pt>
    <dgm:pt modelId="{04D34090-5440-4D1D-8D21-EF4EA5CEBB94}">
      <dgm:prSet/>
      <dgm:spPr/>
      <dgm:t>
        <a:bodyPr/>
        <a:lstStyle/>
        <a:p>
          <a:r>
            <a:rPr lang="zh-CN"/>
            <a:t>立德</a:t>
          </a:r>
          <a:endParaRPr lang="en-US"/>
        </a:p>
      </dgm:t>
    </dgm:pt>
    <dgm:pt modelId="{956A4291-AE11-488D-A1B5-235E566A4EF5}" type="parTrans" cxnId="{355B2AFB-E818-4488-8BDC-8E9A9CB7CDDB}">
      <dgm:prSet/>
      <dgm:spPr/>
      <dgm:t>
        <a:bodyPr/>
        <a:lstStyle/>
        <a:p>
          <a:endParaRPr lang="en-US"/>
        </a:p>
      </dgm:t>
    </dgm:pt>
    <dgm:pt modelId="{7730166F-1006-40AA-8FB6-070D756AF906}" type="sibTrans" cxnId="{355B2AFB-E818-4488-8BDC-8E9A9CB7CDDB}">
      <dgm:prSet/>
      <dgm:spPr/>
      <dgm:t>
        <a:bodyPr/>
        <a:lstStyle/>
        <a:p>
          <a:endParaRPr lang="en-US"/>
        </a:p>
      </dgm:t>
    </dgm:pt>
    <dgm:pt modelId="{DEC07313-C13F-CA48-8B05-CB1ABAD1415D}" type="pres">
      <dgm:prSet presAssocID="{ED54DAA7-EDB3-4811-B14F-4FD90CCBCDAA}" presName="Name0" presStyleCnt="0">
        <dgm:presLayoutVars>
          <dgm:dir/>
          <dgm:resizeHandles val="exact"/>
        </dgm:presLayoutVars>
      </dgm:prSet>
      <dgm:spPr/>
    </dgm:pt>
    <dgm:pt modelId="{014B7E11-8BC6-CB4E-8DC3-704F45436B9C}" type="pres">
      <dgm:prSet presAssocID="{4E8D294B-137F-444B-877D-BADACA743A3A}" presName="parTxOnly" presStyleLbl="node1" presStyleIdx="0" presStyleCnt="3">
        <dgm:presLayoutVars>
          <dgm:bulletEnabled val="1"/>
        </dgm:presLayoutVars>
      </dgm:prSet>
      <dgm:spPr/>
    </dgm:pt>
    <dgm:pt modelId="{9AAF1120-8B95-8943-A532-E4C901E2761E}" type="pres">
      <dgm:prSet presAssocID="{0C3DA5AA-FA6A-437B-9EFE-9342D3EDA8A7}" presName="parSpace" presStyleCnt="0"/>
      <dgm:spPr/>
    </dgm:pt>
    <dgm:pt modelId="{37B256DC-B23C-A24B-A7A2-501386F5A5FE}" type="pres">
      <dgm:prSet presAssocID="{2A7E4A64-A9CE-4BCF-A584-6DEF8983C444}" presName="parTxOnly" presStyleLbl="node1" presStyleIdx="1" presStyleCnt="3">
        <dgm:presLayoutVars>
          <dgm:bulletEnabled val="1"/>
        </dgm:presLayoutVars>
      </dgm:prSet>
      <dgm:spPr/>
    </dgm:pt>
    <dgm:pt modelId="{5B1E6F99-30DB-1D44-903C-7C7A4FDA89F0}" type="pres">
      <dgm:prSet presAssocID="{D9D14B68-AF3E-4E20-9DA1-79DA0C6617AB}" presName="parSpace" presStyleCnt="0"/>
      <dgm:spPr/>
    </dgm:pt>
    <dgm:pt modelId="{C2EE05BA-F9B7-B046-B7C7-4BF0CC27DD0C}" type="pres">
      <dgm:prSet presAssocID="{04D34090-5440-4D1D-8D21-EF4EA5CEBB94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6229F116-33FE-FC4B-8326-5A85F5D49DC9}" type="presOf" srcId="{04D34090-5440-4D1D-8D21-EF4EA5CEBB94}" destId="{C2EE05BA-F9B7-B046-B7C7-4BF0CC27DD0C}" srcOrd="0" destOrd="0" presId="urn:microsoft.com/office/officeart/2005/8/layout/hChevron3"/>
    <dgm:cxn modelId="{C5B4B971-7FAF-4505-863B-D7591F97A8AF}" srcId="{ED54DAA7-EDB3-4811-B14F-4FD90CCBCDAA}" destId="{2A7E4A64-A9CE-4BCF-A584-6DEF8983C444}" srcOrd="1" destOrd="0" parTransId="{1B6AB17D-A5EC-4633-970A-3FEEA33A5B5E}" sibTransId="{D9D14B68-AF3E-4E20-9DA1-79DA0C6617AB}"/>
    <dgm:cxn modelId="{B328A38E-3FA4-4C44-9419-BAAE7E5AB7C8}" type="presOf" srcId="{4E8D294B-137F-444B-877D-BADACA743A3A}" destId="{014B7E11-8BC6-CB4E-8DC3-704F45436B9C}" srcOrd="0" destOrd="0" presId="urn:microsoft.com/office/officeart/2005/8/layout/hChevron3"/>
    <dgm:cxn modelId="{19973D98-AE33-6440-9DF9-D7DAB925F2B3}" type="presOf" srcId="{2A7E4A64-A9CE-4BCF-A584-6DEF8983C444}" destId="{37B256DC-B23C-A24B-A7A2-501386F5A5FE}" srcOrd="0" destOrd="0" presId="urn:microsoft.com/office/officeart/2005/8/layout/hChevron3"/>
    <dgm:cxn modelId="{1704AF9B-19C2-4E02-BCF6-C3072B30CAAF}" srcId="{ED54DAA7-EDB3-4811-B14F-4FD90CCBCDAA}" destId="{4E8D294B-137F-444B-877D-BADACA743A3A}" srcOrd="0" destOrd="0" parTransId="{24CF43D2-D247-4E83-A321-D561C919137F}" sibTransId="{0C3DA5AA-FA6A-437B-9EFE-9342D3EDA8A7}"/>
    <dgm:cxn modelId="{EF33BDE9-D939-FC44-A68A-CCD3F383CD44}" type="presOf" srcId="{ED54DAA7-EDB3-4811-B14F-4FD90CCBCDAA}" destId="{DEC07313-C13F-CA48-8B05-CB1ABAD1415D}" srcOrd="0" destOrd="0" presId="urn:microsoft.com/office/officeart/2005/8/layout/hChevron3"/>
    <dgm:cxn modelId="{355B2AFB-E818-4488-8BDC-8E9A9CB7CDDB}" srcId="{ED54DAA7-EDB3-4811-B14F-4FD90CCBCDAA}" destId="{04D34090-5440-4D1D-8D21-EF4EA5CEBB94}" srcOrd="2" destOrd="0" parTransId="{956A4291-AE11-488D-A1B5-235E566A4EF5}" sibTransId="{7730166F-1006-40AA-8FB6-070D756AF906}"/>
    <dgm:cxn modelId="{D04B64DC-1938-8845-B378-ADEA21E5D99E}" type="presParOf" srcId="{DEC07313-C13F-CA48-8B05-CB1ABAD1415D}" destId="{014B7E11-8BC6-CB4E-8DC3-704F45436B9C}" srcOrd="0" destOrd="0" presId="urn:microsoft.com/office/officeart/2005/8/layout/hChevron3"/>
    <dgm:cxn modelId="{8C9957BB-715E-2142-8D0D-CA295E24A5E3}" type="presParOf" srcId="{DEC07313-C13F-CA48-8B05-CB1ABAD1415D}" destId="{9AAF1120-8B95-8943-A532-E4C901E2761E}" srcOrd="1" destOrd="0" presId="urn:microsoft.com/office/officeart/2005/8/layout/hChevron3"/>
    <dgm:cxn modelId="{4696E13C-A164-D54A-A677-701A330D0E7F}" type="presParOf" srcId="{DEC07313-C13F-CA48-8B05-CB1ABAD1415D}" destId="{37B256DC-B23C-A24B-A7A2-501386F5A5FE}" srcOrd="2" destOrd="0" presId="urn:microsoft.com/office/officeart/2005/8/layout/hChevron3"/>
    <dgm:cxn modelId="{C6A9E708-736D-A44D-BAA5-14DF53606813}" type="presParOf" srcId="{DEC07313-C13F-CA48-8B05-CB1ABAD1415D}" destId="{5B1E6F99-30DB-1D44-903C-7C7A4FDA89F0}" srcOrd="3" destOrd="0" presId="urn:microsoft.com/office/officeart/2005/8/layout/hChevron3"/>
    <dgm:cxn modelId="{8D024A5B-BF08-4F44-A403-F63F87138519}" type="presParOf" srcId="{DEC07313-C13F-CA48-8B05-CB1ABAD1415D}" destId="{C2EE05BA-F9B7-B046-B7C7-4BF0CC27DD0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C540EE-6396-405B-9546-BD8FE6D5C562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D26EA56-3DE1-437E-8541-1414A0BAA068}">
      <dgm:prSet/>
      <dgm:spPr/>
      <dgm:t>
        <a:bodyPr/>
        <a:lstStyle/>
        <a:p>
          <a:r>
            <a:rPr lang="zh-CN"/>
            <a:t>及时行乐</a:t>
          </a:r>
          <a:endParaRPr lang="en-US"/>
        </a:p>
      </dgm:t>
    </dgm:pt>
    <dgm:pt modelId="{99B7E0E3-D411-4A4A-8CED-EF9024C7B81F}" type="parTrans" cxnId="{E030AFA0-5B9D-41FC-BDAC-D1C57E1941C4}">
      <dgm:prSet/>
      <dgm:spPr/>
      <dgm:t>
        <a:bodyPr/>
        <a:lstStyle/>
        <a:p>
          <a:endParaRPr lang="en-US"/>
        </a:p>
      </dgm:t>
    </dgm:pt>
    <dgm:pt modelId="{0BD7B699-36B9-4D5C-9A4F-7AF26FC39A59}" type="sibTrans" cxnId="{E030AFA0-5B9D-41FC-BDAC-D1C57E1941C4}">
      <dgm:prSet/>
      <dgm:spPr/>
      <dgm:t>
        <a:bodyPr/>
        <a:lstStyle/>
        <a:p>
          <a:endParaRPr lang="en-US"/>
        </a:p>
      </dgm:t>
    </dgm:pt>
    <dgm:pt modelId="{FD4AAEE2-9952-4A70-93B3-75924D5431F1}">
      <dgm:prSet/>
      <dgm:spPr/>
      <dgm:t>
        <a:bodyPr/>
        <a:lstStyle/>
        <a:p>
          <a:r>
            <a:rPr lang="zh-CN"/>
            <a:t>及时拼搏</a:t>
          </a:r>
          <a:endParaRPr lang="en-US"/>
        </a:p>
      </dgm:t>
    </dgm:pt>
    <dgm:pt modelId="{055DB2D6-57E2-4015-AB54-B2558E8EEC8F}" type="parTrans" cxnId="{B4E3B059-DF94-430A-B4B8-79C3A6823469}">
      <dgm:prSet/>
      <dgm:spPr/>
      <dgm:t>
        <a:bodyPr/>
        <a:lstStyle/>
        <a:p>
          <a:endParaRPr lang="en-US"/>
        </a:p>
      </dgm:t>
    </dgm:pt>
    <dgm:pt modelId="{5BA97568-6E83-4CD3-AAF3-12324951E791}" type="sibTrans" cxnId="{B4E3B059-DF94-430A-B4B8-79C3A6823469}">
      <dgm:prSet/>
      <dgm:spPr/>
      <dgm:t>
        <a:bodyPr/>
        <a:lstStyle/>
        <a:p>
          <a:endParaRPr lang="en-US"/>
        </a:p>
      </dgm:t>
    </dgm:pt>
    <dgm:pt modelId="{3F47A602-D89A-4458-98C8-D11B3546C83A}">
      <dgm:prSet/>
      <dgm:spPr/>
      <dgm:t>
        <a:bodyPr/>
        <a:lstStyle/>
        <a:p>
          <a:r>
            <a:rPr lang="zh-CN" dirty="0"/>
            <a:t>及时忠孝</a:t>
          </a:r>
          <a:endParaRPr lang="en-US" dirty="0"/>
        </a:p>
      </dgm:t>
    </dgm:pt>
    <dgm:pt modelId="{8650F8E8-B15E-4143-AB92-78DC5CC54FE5}" type="parTrans" cxnId="{3F3763C7-69CC-4ABF-AA7C-AAB1002847C8}">
      <dgm:prSet/>
      <dgm:spPr/>
      <dgm:t>
        <a:bodyPr/>
        <a:lstStyle/>
        <a:p>
          <a:endParaRPr lang="en-US"/>
        </a:p>
      </dgm:t>
    </dgm:pt>
    <dgm:pt modelId="{5D5BBA58-63F9-4EAE-8BF2-D5A759E62B54}" type="sibTrans" cxnId="{3F3763C7-69CC-4ABF-AA7C-AAB1002847C8}">
      <dgm:prSet/>
      <dgm:spPr/>
      <dgm:t>
        <a:bodyPr/>
        <a:lstStyle/>
        <a:p>
          <a:endParaRPr lang="en-US"/>
        </a:p>
      </dgm:t>
    </dgm:pt>
    <dgm:pt modelId="{3716B7F9-2AB7-4CBF-A30D-55DDA88C885C}">
      <dgm:prSet/>
      <dgm:spPr/>
      <dgm:t>
        <a:bodyPr/>
        <a:lstStyle/>
        <a:p>
          <a:r>
            <a:rPr lang="zh-CN" dirty="0"/>
            <a:t>及时找到</a:t>
          </a:r>
          <a:r>
            <a:rPr lang="en-US" dirty="0"/>
            <a:t>Inner Peace</a:t>
          </a:r>
        </a:p>
      </dgm:t>
    </dgm:pt>
    <dgm:pt modelId="{145A136E-A4D7-47CC-AFB1-80C065C8BC7F}" type="parTrans" cxnId="{B3EB0008-059F-44DC-9BDF-DABF16841FBE}">
      <dgm:prSet/>
      <dgm:spPr/>
      <dgm:t>
        <a:bodyPr/>
        <a:lstStyle/>
        <a:p>
          <a:endParaRPr lang="en-US"/>
        </a:p>
      </dgm:t>
    </dgm:pt>
    <dgm:pt modelId="{B6484791-9D87-4696-8033-C5FD7ADDC08C}" type="sibTrans" cxnId="{B3EB0008-059F-44DC-9BDF-DABF16841FBE}">
      <dgm:prSet/>
      <dgm:spPr/>
      <dgm:t>
        <a:bodyPr/>
        <a:lstStyle/>
        <a:p>
          <a:endParaRPr lang="en-US"/>
        </a:p>
      </dgm:t>
    </dgm:pt>
    <dgm:pt modelId="{24E17460-FCAA-4F8D-98AB-C113AE7C4630}">
      <dgm:prSet/>
      <dgm:spPr/>
      <dgm:t>
        <a:bodyPr/>
        <a:lstStyle/>
        <a:p>
          <a:r>
            <a:rPr lang="en-US" altLang="zh-CN" dirty="0"/>
            <a:t>…………</a:t>
          </a:r>
          <a:endParaRPr lang="en-US" dirty="0"/>
        </a:p>
      </dgm:t>
    </dgm:pt>
    <dgm:pt modelId="{934686CF-49AC-4F5A-9E76-D2D2FA13AD1E}" type="parTrans" cxnId="{2CA5B00F-703A-4305-AC29-D7B5734B13FE}">
      <dgm:prSet/>
      <dgm:spPr/>
      <dgm:t>
        <a:bodyPr/>
        <a:lstStyle/>
        <a:p>
          <a:endParaRPr lang="en-SG"/>
        </a:p>
      </dgm:t>
    </dgm:pt>
    <dgm:pt modelId="{5B63CE20-7CF7-4353-A07A-492474BE820B}" type="sibTrans" cxnId="{2CA5B00F-703A-4305-AC29-D7B5734B13FE}">
      <dgm:prSet/>
      <dgm:spPr/>
      <dgm:t>
        <a:bodyPr/>
        <a:lstStyle/>
        <a:p>
          <a:endParaRPr lang="en-SG"/>
        </a:p>
      </dgm:t>
    </dgm:pt>
    <dgm:pt modelId="{BC20E40E-74F8-42B4-B733-A4767C667636}" type="pres">
      <dgm:prSet presAssocID="{05C540EE-6396-405B-9546-BD8FE6D5C562}" presName="vert0" presStyleCnt="0">
        <dgm:presLayoutVars>
          <dgm:dir/>
          <dgm:animOne val="branch"/>
          <dgm:animLvl val="lvl"/>
        </dgm:presLayoutVars>
      </dgm:prSet>
      <dgm:spPr/>
    </dgm:pt>
    <dgm:pt modelId="{B26B7B2F-6FB1-413A-B15D-0818D9FBEE98}" type="pres">
      <dgm:prSet presAssocID="{5D26EA56-3DE1-437E-8541-1414A0BAA068}" presName="thickLine" presStyleLbl="alignNode1" presStyleIdx="0" presStyleCnt="5"/>
      <dgm:spPr/>
    </dgm:pt>
    <dgm:pt modelId="{DFF43EDC-85E2-4FF9-8A93-0F5E12AD7374}" type="pres">
      <dgm:prSet presAssocID="{5D26EA56-3DE1-437E-8541-1414A0BAA068}" presName="horz1" presStyleCnt="0"/>
      <dgm:spPr/>
    </dgm:pt>
    <dgm:pt modelId="{0527D471-7744-4179-B352-8C417392F9AC}" type="pres">
      <dgm:prSet presAssocID="{5D26EA56-3DE1-437E-8541-1414A0BAA068}" presName="tx1" presStyleLbl="revTx" presStyleIdx="0" presStyleCnt="5"/>
      <dgm:spPr/>
    </dgm:pt>
    <dgm:pt modelId="{85C3C8C1-E417-4F0A-B62C-B1E1E30F0DB5}" type="pres">
      <dgm:prSet presAssocID="{5D26EA56-3DE1-437E-8541-1414A0BAA068}" presName="vert1" presStyleCnt="0"/>
      <dgm:spPr/>
    </dgm:pt>
    <dgm:pt modelId="{082AB6B3-4C77-4403-9A58-758DB78CDD62}" type="pres">
      <dgm:prSet presAssocID="{FD4AAEE2-9952-4A70-93B3-75924D5431F1}" presName="thickLine" presStyleLbl="alignNode1" presStyleIdx="1" presStyleCnt="5"/>
      <dgm:spPr/>
    </dgm:pt>
    <dgm:pt modelId="{1CD8C16B-8697-4F5C-BC03-043E866BC17D}" type="pres">
      <dgm:prSet presAssocID="{FD4AAEE2-9952-4A70-93B3-75924D5431F1}" presName="horz1" presStyleCnt="0"/>
      <dgm:spPr/>
    </dgm:pt>
    <dgm:pt modelId="{6A1F6303-A6A2-49BB-80DC-A1766A492919}" type="pres">
      <dgm:prSet presAssocID="{FD4AAEE2-9952-4A70-93B3-75924D5431F1}" presName="tx1" presStyleLbl="revTx" presStyleIdx="1" presStyleCnt="5"/>
      <dgm:spPr/>
    </dgm:pt>
    <dgm:pt modelId="{E59D29D8-7AA4-4632-A2CD-41CE0F87A936}" type="pres">
      <dgm:prSet presAssocID="{FD4AAEE2-9952-4A70-93B3-75924D5431F1}" presName="vert1" presStyleCnt="0"/>
      <dgm:spPr/>
    </dgm:pt>
    <dgm:pt modelId="{265B8AE6-E2C7-42BF-AA1B-E24D4C712FD0}" type="pres">
      <dgm:prSet presAssocID="{3F47A602-D89A-4458-98C8-D11B3546C83A}" presName="thickLine" presStyleLbl="alignNode1" presStyleIdx="2" presStyleCnt="5"/>
      <dgm:spPr/>
    </dgm:pt>
    <dgm:pt modelId="{67E64C28-9250-4EF2-98A3-F0B9AE2930F9}" type="pres">
      <dgm:prSet presAssocID="{3F47A602-D89A-4458-98C8-D11B3546C83A}" presName="horz1" presStyleCnt="0"/>
      <dgm:spPr/>
    </dgm:pt>
    <dgm:pt modelId="{206DA213-04C0-4B65-93EB-E98B9C4CF846}" type="pres">
      <dgm:prSet presAssocID="{3F47A602-D89A-4458-98C8-D11B3546C83A}" presName="tx1" presStyleLbl="revTx" presStyleIdx="2" presStyleCnt="5"/>
      <dgm:spPr/>
    </dgm:pt>
    <dgm:pt modelId="{88DBE064-5C98-4710-A181-822DE4BEB87B}" type="pres">
      <dgm:prSet presAssocID="{3F47A602-D89A-4458-98C8-D11B3546C83A}" presName="vert1" presStyleCnt="0"/>
      <dgm:spPr/>
    </dgm:pt>
    <dgm:pt modelId="{768AFD84-8617-47A4-B20C-F6C947B65A16}" type="pres">
      <dgm:prSet presAssocID="{3716B7F9-2AB7-4CBF-A30D-55DDA88C885C}" presName="thickLine" presStyleLbl="alignNode1" presStyleIdx="3" presStyleCnt="5"/>
      <dgm:spPr/>
    </dgm:pt>
    <dgm:pt modelId="{1842DDC1-6E9F-4574-9576-F9EE46C744EA}" type="pres">
      <dgm:prSet presAssocID="{3716B7F9-2AB7-4CBF-A30D-55DDA88C885C}" presName="horz1" presStyleCnt="0"/>
      <dgm:spPr/>
    </dgm:pt>
    <dgm:pt modelId="{60F99A4F-E1E2-413C-A453-C556EB7C013B}" type="pres">
      <dgm:prSet presAssocID="{3716B7F9-2AB7-4CBF-A30D-55DDA88C885C}" presName="tx1" presStyleLbl="revTx" presStyleIdx="3" presStyleCnt="5"/>
      <dgm:spPr/>
    </dgm:pt>
    <dgm:pt modelId="{75E68933-45D6-4545-8E66-53EA858967E0}" type="pres">
      <dgm:prSet presAssocID="{3716B7F9-2AB7-4CBF-A30D-55DDA88C885C}" presName="vert1" presStyleCnt="0"/>
      <dgm:spPr/>
    </dgm:pt>
    <dgm:pt modelId="{E1405178-4318-4A01-9F43-B8E21B027B65}" type="pres">
      <dgm:prSet presAssocID="{24E17460-FCAA-4F8D-98AB-C113AE7C4630}" presName="thickLine" presStyleLbl="alignNode1" presStyleIdx="4" presStyleCnt="5"/>
      <dgm:spPr/>
    </dgm:pt>
    <dgm:pt modelId="{EEB823AC-4335-4C27-A1A2-FA2C3176243B}" type="pres">
      <dgm:prSet presAssocID="{24E17460-FCAA-4F8D-98AB-C113AE7C4630}" presName="horz1" presStyleCnt="0"/>
      <dgm:spPr/>
    </dgm:pt>
    <dgm:pt modelId="{E1687D46-D18D-4C83-BB71-7DB224BEAE99}" type="pres">
      <dgm:prSet presAssocID="{24E17460-FCAA-4F8D-98AB-C113AE7C4630}" presName="tx1" presStyleLbl="revTx" presStyleIdx="4" presStyleCnt="5"/>
      <dgm:spPr/>
    </dgm:pt>
    <dgm:pt modelId="{EECA35A2-B7DE-4A86-92DC-E4CE0CA5A3A2}" type="pres">
      <dgm:prSet presAssocID="{24E17460-FCAA-4F8D-98AB-C113AE7C4630}" presName="vert1" presStyleCnt="0"/>
      <dgm:spPr/>
    </dgm:pt>
  </dgm:ptLst>
  <dgm:cxnLst>
    <dgm:cxn modelId="{B3EB0008-059F-44DC-9BDF-DABF16841FBE}" srcId="{05C540EE-6396-405B-9546-BD8FE6D5C562}" destId="{3716B7F9-2AB7-4CBF-A30D-55DDA88C885C}" srcOrd="3" destOrd="0" parTransId="{145A136E-A4D7-47CC-AFB1-80C065C8BC7F}" sibTransId="{B6484791-9D87-4696-8033-C5FD7ADDC08C}"/>
    <dgm:cxn modelId="{2CA5B00F-703A-4305-AC29-D7B5734B13FE}" srcId="{05C540EE-6396-405B-9546-BD8FE6D5C562}" destId="{24E17460-FCAA-4F8D-98AB-C113AE7C4630}" srcOrd="4" destOrd="0" parTransId="{934686CF-49AC-4F5A-9E76-D2D2FA13AD1E}" sibTransId="{5B63CE20-7CF7-4353-A07A-492474BE820B}"/>
    <dgm:cxn modelId="{7E97DE32-0032-421F-93F9-0CC3C0E07337}" type="presOf" srcId="{24E17460-FCAA-4F8D-98AB-C113AE7C4630}" destId="{E1687D46-D18D-4C83-BB71-7DB224BEAE99}" srcOrd="0" destOrd="0" presId="urn:microsoft.com/office/officeart/2008/layout/LinedList"/>
    <dgm:cxn modelId="{17A9BC57-3B54-4653-8421-2E5A446CE153}" type="presOf" srcId="{3716B7F9-2AB7-4CBF-A30D-55DDA88C885C}" destId="{60F99A4F-E1E2-413C-A453-C556EB7C013B}" srcOrd="0" destOrd="0" presId="urn:microsoft.com/office/officeart/2008/layout/LinedList"/>
    <dgm:cxn modelId="{B4E3B059-DF94-430A-B4B8-79C3A6823469}" srcId="{05C540EE-6396-405B-9546-BD8FE6D5C562}" destId="{FD4AAEE2-9952-4A70-93B3-75924D5431F1}" srcOrd="1" destOrd="0" parTransId="{055DB2D6-57E2-4015-AB54-B2558E8EEC8F}" sibTransId="{5BA97568-6E83-4CD3-AAF3-12324951E791}"/>
    <dgm:cxn modelId="{7B08FF72-4F9A-473B-B28E-CED45BE5A991}" type="presOf" srcId="{FD4AAEE2-9952-4A70-93B3-75924D5431F1}" destId="{6A1F6303-A6A2-49BB-80DC-A1766A492919}" srcOrd="0" destOrd="0" presId="urn:microsoft.com/office/officeart/2008/layout/LinedList"/>
    <dgm:cxn modelId="{0F3C8094-A206-4AA1-BC00-8D5D2B3BA71B}" type="presOf" srcId="{5D26EA56-3DE1-437E-8541-1414A0BAA068}" destId="{0527D471-7744-4179-B352-8C417392F9AC}" srcOrd="0" destOrd="0" presId="urn:microsoft.com/office/officeart/2008/layout/LinedList"/>
    <dgm:cxn modelId="{E030AFA0-5B9D-41FC-BDAC-D1C57E1941C4}" srcId="{05C540EE-6396-405B-9546-BD8FE6D5C562}" destId="{5D26EA56-3DE1-437E-8541-1414A0BAA068}" srcOrd="0" destOrd="0" parTransId="{99B7E0E3-D411-4A4A-8CED-EF9024C7B81F}" sibTransId="{0BD7B699-36B9-4D5C-9A4F-7AF26FC39A59}"/>
    <dgm:cxn modelId="{3F3763C7-69CC-4ABF-AA7C-AAB1002847C8}" srcId="{05C540EE-6396-405B-9546-BD8FE6D5C562}" destId="{3F47A602-D89A-4458-98C8-D11B3546C83A}" srcOrd="2" destOrd="0" parTransId="{8650F8E8-B15E-4143-AB92-78DC5CC54FE5}" sibTransId="{5D5BBA58-63F9-4EAE-8BF2-D5A759E62B54}"/>
    <dgm:cxn modelId="{4C3527ED-12BF-4680-A92B-77C6964E8C35}" type="presOf" srcId="{3F47A602-D89A-4458-98C8-D11B3546C83A}" destId="{206DA213-04C0-4B65-93EB-E98B9C4CF846}" srcOrd="0" destOrd="0" presId="urn:microsoft.com/office/officeart/2008/layout/LinedList"/>
    <dgm:cxn modelId="{CE305FF7-2593-4BB7-9170-64105A8890B3}" type="presOf" srcId="{05C540EE-6396-405B-9546-BD8FE6D5C562}" destId="{BC20E40E-74F8-42B4-B733-A4767C667636}" srcOrd="0" destOrd="0" presId="urn:microsoft.com/office/officeart/2008/layout/LinedList"/>
    <dgm:cxn modelId="{E8003F72-CE42-4798-8748-A764A534CBF7}" type="presParOf" srcId="{BC20E40E-74F8-42B4-B733-A4767C667636}" destId="{B26B7B2F-6FB1-413A-B15D-0818D9FBEE98}" srcOrd="0" destOrd="0" presId="urn:microsoft.com/office/officeart/2008/layout/LinedList"/>
    <dgm:cxn modelId="{A8645246-6C57-41BC-8CAD-A2832F50ADDF}" type="presParOf" srcId="{BC20E40E-74F8-42B4-B733-A4767C667636}" destId="{DFF43EDC-85E2-4FF9-8A93-0F5E12AD7374}" srcOrd="1" destOrd="0" presId="urn:microsoft.com/office/officeart/2008/layout/LinedList"/>
    <dgm:cxn modelId="{9F862CD8-A95C-411A-A233-37A23E412B45}" type="presParOf" srcId="{DFF43EDC-85E2-4FF9-8A93-0F5E12AD7374}" destId="{0527D471-7744-4179-B352-8C417392F9AC}" srcOrd="0" destOrd="0" presId="urn:microsoft.com/office/officeart/2008/layout/LinedList"/>
    <dgm:cxn modelId="{AF335F76-EB0A-4625-ACFF-DB4EDA54EA6C}" type="presParOf" srcId="{DFF43EDC-85E2-4FF9-8A93-0F5E12AD7374}" destId="{85C3C8C1-E417-4F0A-B62C-B1E1E30F0DB5}" srcOrd="1" destOrd="0" presId="urn:microsoft.com/office/officeart/2008/layout/LinedList"/>
    <dgm:cxn modelId="{DF28B649-21A8-4D9C-80C5-2E20D5C7964D}" type="presParOf" srcId="{BC20E40E-74F8-42B4-B733-A4767C667636}" destId="{082AB6B3-4C77-4403-9A58-758DB78CDD62}" srcOrd="2" destOrd="0" presId="urn:microsoft.com/office/officeart/2008/layout/LinedList"/>
    <dgm:cxn modelId="{D46755DE-DE5B-42D6-A449-F730B60BF361}" type="presParOf" srcId="{BC20E40E-74F8-42B4-B733-A4767C667636}" destId="{1CD8C16B-8697-4F5C-BC03-043E866BC17D}" srcOrd="3" destOrd="0" presId="urn:microsoft.com/office/officeart/2008/layout/LinedList"/>
    <dgm:cxn modelId="{227A5357-92E9-4928-A2BD-643D27CAFE9B}" type="presParOf" srcId="{1CD8C16B-8697-4F5C-BC03-043E866BC17D}" destId="{6A1F6303-A6A2-49BB-80DC-A1766A492919}" srcOrd="0" destOrd="0" presId="urn:microsoft.com/office/officeart/2008/layout/LinedList"/>
    <dgm:cxn modelId="{9B655CDD-B3EF-49E1-B756-5F40B6FA02FE}" type="presParOf" srcId="{1CD8C16B-8697-4F5C-BC03-043E866BC17D}" destId="{E59D29D8-7AA4-4632-A2CD-41CE0F87A936}" srcOrd="1" destOrd="0" presId="urn:microsoft.com/office/officeart/2008/layout/LinedList"/>
    <dgm:cxn modelId="{5EA2BFA8-EAEE-44BC-B8C4-82817BC45669}" type="presParOf" srcId="{BC20E40E-74F8-42B4-B733-A4767C667636}" destId="{265B8AE6-E2C7-42BF-AA1B-E24D4C712FD0}" srcOrd="4" destOrd="0" presId="urn:microsoft.com/office/officeart/2008/layout/LinedList"/>
    <dgm:cxn modelId="{22EDC761-B34E-4AED-B82F-1C2892D35DE7}" type="presParOf" srcId="{BC20E40E-74F8-42B4-B733-A4767C667636}" destId="{67E64C28-9250-4EF2-98A3-F0B9AE2930F9}" srcOrd="5" destOrd="0" presId="urn:microsoft.com/office/officeart/2008/layout/LinedList"/>
    <dgm:cxn modelId="{E5318A0B-980C-48CE-BBB0-9540B7C794D0}" type="presParOf" srcId="{67E64C28-9250-4EF2-98A3-F0B9AE2930F9}" destId="{206DA213-04C0-4B65-93EB-E98B9C4CF846}" srcOrd="0" destOrd="0" presId="urn:microsoft.com/office/officeart/2008/layout/LinedList"/>
    <dgm:cxn modelId="{A65988CC-C2BC-4BD2-915D-AE19A9A62F65}" type="presParOf" srcId="{67E64C28-9250-4EF2-98A3-F0B9AE2930F9}" destId="{88DBE064-5C98-4710-A181-822DE4BEB87B}" srcOrd="1" destOrd="0" presId="urn:microsoft.com/office/officeart/2008/layout/LinedList"/>
    <dgm:cxn modelId="{693B552D-2EF6-49F8-B2CA-C972D39ACA53}" type="presParOf" srcId="{BC20E40E-74F8-42B4-B733-A4767C667636}" destId="{768AFD84-8617-47A4-B20C-F6C947B65A16}" srcOrd="6" destOrd="0" presId="urn:microsoft.com/office/officeart/2008/layout/LinedList"/>
    <dgm:cxn modelId="{4F55BF0F-1DBF-4BA2-B6B8-DD61EFB6B434}" type="presParOf" srcId="{BC20E40E-74F8-42B4-B733-A4767C667636}" destId="{1842DDC1-6E9F-4574-9576-F9EE46C744EA}" srcOrd="7" destOrd="0" presId="urn:microsoft.com/office/officeart/2008/layout/LinedList"/>
    <dgm:cxn modelId="{B06A2AA7-FED9-4CAF-9285-4B6F7806A5A2}" type="presParOf" srcId="{1842DDC1-6E9F-4574-9576-F9EE46C744EA}" destId="{60F99A4F-E1E2-413C-A453-C556EB7C013B}" srcOrd="0" destOrd="0" presId="urn:microsoft.com/office/officeart/2008/layout/LinedList"/>
    <dgm:cxn modelId="{7D9BF111-E68B-4BBB-BF9C-BF99C3DB804E}" type="presParOf" srcId="{1842DDC1-6E9F-4574-9576-F9EE46C744EA}" destId="{75E68933-45D6-4545-8E66-53EA858967E0}" srcOrd="1" destOrd="0" presId="urn:microsoft.com/office/officeart/2008/layout/LinedList"/>
    <dgm:cxn modelId="{7A621562-13B9-4672-9164-BAA1C16B66A6}" type="presParOf" srcId="{BC20E40E-74F8-42B4-B733-A4767C667636}" destId="{E1405178-4318-4A01-9F43-B8E21B027B65}" srcOrd="8" destOrd="0" presId="urn:microsoft.com/office/officeart/2008/layout/LinedList"/>
    <dgm:cxn modelId="{3C579D22-8A15-4456-8D3B-51552549E965}" type="presParOf" srcId="{BC20E40E-74F8-42B4-B733-A4767C667636}" destId="{EEB823AC-4335-4C27-A1A2-FA2C3176243B}" srcOrd="9" destOrd="0" presId="urn:microsoft.com/office/officeart/2008/layout/LinedList"/>
    <dgm:cxn modelId="{238D0DFF-BF0D-453D-AD52-7A29CD5EC263}" type="presParOf" srcId="{EEB823AC-4335-4C27-A1A2-FA2C3176243B}" destId="{E1687D46-D18D-4C83-BB71-7DB224BEAE99}" srcOrd="0" destOrd="0" presId="urn:microsoft.com/office/officeart/2008/layout/LinedList"/>
    <dgm:cxn modelId="{E8CA1AC8-CB44-41B5-9BC2-A900360468AB}" type="presParOf" srcId="{EEB823AC-4335-4C27-A1A2-FA2C3176243B}" destId="{EECA35A2-B7DE-4A86-92DC-E4CE0CA5A3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BEDA5-A3C4-442F-8184-F57D6A989049}">
      <dsp:nvSpPr>
        <dsp:cNvPr id="0" name=""/>
        <dsp:cNvSpPr/>
      </dsp:nvSpPr>
      <dsp:spPr>
        <a:xfrm>
          <a:off x="0" y="16593"/>
          <a:ext cx="5115491" cy="15268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800" kern="1200"/>
            <a:t>有力</a:t>
          </a:r>
          <a:endParaRPr lang="en-US" sz="5800" kern="1200"/>
        </a:p>
      </dsp:txBody>
      <dsp:txXfrm>
        <a:off x="74535" y="91128"/>
        <a:ext cx="4966421" cy="1377780"/>
      </dsp:txXfrm>
    </dsp:sp>
    <dsp:sp modelId="{2A296C9B-B85E-499B-87A6-8FF3DC897832}">
      <dsp:nvSpPr>
        <dsp:cNvPr id="0" name=""/>
        <dsp:cNvSpPr/>
      </dsp:nvSpPr>
      <dsp:spPr>
        <a:xfrm>
          <a:off x="0" y="1710483"/>
          <a:ext cx="5115491" cy="15268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800" kern="1200"/>
            <a:t>恒常</a:t>
          </a:r>
          <a:endParaRPr lang="en-US" sz="5800" kern="1200"/>
        </a:p>
      </dsp:txBody>
      <dsp:txXfrm>
        <a:off x="74535" y="1785018"/>
        <a:ext cx="4966421" cy="1377780"/>
      </dsp:txXfrm>
    </dsp:sp>
    <dsp:sp modelId="{35EEE5B1-0D75-496B-BD26-5648DDC1410E}">
      <dsp:nvSpPr>
        <dsp:cNvPr id="0" name=""/>
        <dsp:cNvSpPr/>
      </dsp:nvSpPr>
      <dsp:spPr>
        <a:xfrm>
          <a:off x="0" y="3404374"/>
          <a:ext cx="5115491" cy="15268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800" kern="1200" dirty="0"/>
            <a:t>不及</a:t>
          </a:r>
          <a:endParaRPr lang="en-US" sz="5800" kern="1200" dirty="0"/>
        </a:p>
      </dsp:txBody>
      <dsp:txXfrm>
        <a:off x="74535" y="3478909"/>
        <a:ext cx="4966421" cy="1377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519B2-6A3F-4327-9F53-94C6EC1B2AB6}">
      <dsp:nvSpPr>
        <dsp:cNvPr id="0" name=""/>
        <dsp:cNvSpPr/>
      </dsp:nvSpPr>
      <dsp:spPr>
        <a:xfrm>
          <a:off x="1954399" y="107526"/>
          <a:ext cx="2604805" cy="169312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400" kern="1200" dirty="0"/>
            <a:t>力薄</a:t>
          </a:r>
          <a:endParaRPr lang="en-US" sz="6400" kern="1200" dirty="0"/>
        </a:p>
      </dsp:txBody>
      <dsp:txXfrm>
        <a:off x="2037050" y="190177"/>
        <a:ext cx="2439503" cy="1527821"/>
      </dsp:txXfrm>
    </dsp:sp>
    <dsp:sp modelId="{43B747B0-00D6-4570-A558-68E1FF5487AA}">
      <dsp:nvSpPr>
        <dsp:cNvPr id="0" name=""/>
        <dsp:cNvSpPr/>
      </dsp:nvSpPr>
      <dsp:spPr>
        <a:xfrm>
          <a:off x="1001184" y="954088"/>
          <a:ext cx="4511234" cy="4511234"/>
        </a:xfrm>
        <a:custGeom>
          <a:avLst/>
          <a:gdLst/>
          <a:ahLst/>
          <a:cxnLst/>
          <a:rect l="0" t="0" r="0" b="0"/>
          <a:pathLst>
            <a:path>
              <a:moveTo>
                <a:pt x="3576891" y="427491"/>
              </a:moveTo>
              <a:arcTo wR="2255617" hR="2255617" stAng="18351447" swAng="364295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DA3E9-208D-463B-822D-1A8EF541530C}">
      <dsp:nvSpPr>
        <dsp:cNvPr id="0" name=""/>
        <dsp:cNvSpPr/>
      </dsp:nvSpPr>
      <dsp:spPr>
        <a:xfrm>
          <a:off x="3907821" y="3490952"/>
          <a:ext cx="2604805" cy="1693123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400" kern="1200" dirty="0"/>
            <a:t>无常</a:t>
          </a:r>
          <a:endParaRPr lang="en-US" sz="6400" kern="1200" dirty="0"/>
        </a:p>
      </dsp:txBody>
      <dsp:txXfrm>
        <a:off x="3990472" y="3573603"/>
        <a:ext cx="2439503" cy="1527821"/>
      </dsp:txXfrm>
    </dsp:sp>
    <dsp:sp modelId="{555F59F8-D949-428C-B5C5-08E2D4175DDC}">
      <dsp:nvSpPr>
        <dsp:cNvPr id="0" name=""/>
        <dsp:cNvSpPr/>
      </dsp:nvSpPr>
      <dsp:spPr>
        <a:xfrm>
          <a:off x="1001184" y="954088"/>
          <a:ext cx="4511234" cy="4511234"/>
        </a:xfrm>
        <a:custGeom>
          <a:avLst/>
          <a:gdLst/>
          <a:ahLst/>
          <a:cxnLst/>
          <a:rect l="0" t="0" r="0" b="0"/>
          <a:pathLst>
            <a:path>
              <a:moveTo>
                <a:pt x="3327192" y="4240443"/>
              </a:moveTo>
              <a:arcTo wR="2255617" hR="2255617" stAng="3698167" swAng="3403666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63BBF-3CC0-4174-BE98-0F26F127785F}">
      <dsp:nvSpPr>
        <dsp:cNvPr id="0" name=""/>
        <dsp:cNvSpPr/>
      </dsp:nvSpPr>
      <dsp:spPr>
        <a:xfrm>
          <a:off x="977" y="3490952"/>
          <a:ext cx="2604805" cy="1693123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400" kern="1200" dirty="0"/>
            <a:t>有限</a:t>
          </a:r>
          <a:endParaRPr lang="en-US" sz="6400" kern="1200" dirty="0"/>
        </a:p>
      </dsp:txBody>
      <dsp:txXfrm>
        <a:off x="83628" y="3573603"/>
        <a:ext cx="2439503" cy="1527821"/>
      </dsp:txXfrm>
    </dsp:sp>
    <dsp:sp modelId="{10AB37EC-629B-4675-9C7C-77A0BBE092AB}">
      <dsp:nvSpPr>
        <dsp:cNvPr id="0" name=""/>
        <dsp:cNvSpPr/>
      </dsp:nvSpPr>
      <dsp:spPr>
        <a:xfrm>
          <a:off x="1001184" y="954088"/>
          <a:ext cx="4511234" cy="4511234"/>
        </a:xfrm>
        <a:custGeom>
          <a:avLst/>
          <a:gdLst/>
          <a:ahLst/>
          <a:cxnLst/>
          <a:rect l="0" t="0" r="0" b="0"/>
          <a:pathLst>
            <a:path>
              <a:moveTo>
                <a:pt x="14828" y="2513831"/>
              </a:moveTo>
              <a:arcTo wR="2255617" hR="2255617" stAng="10405595" swAng="3642958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DA09C-C72A-4AFA-BF06-43FD865BD71E}">
      <dsp:nvSpPr>
        <dsp:cNvPr id="0" name=""/>
        <dsp:cNvSpPr/>
      </dsp:nvSpPr>
      <dsp:spPr>
        <a:xfrm>
          <a:off x="792" y="167150"/>
          <a:ext cx="6491289" cy="19798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500" kern="1200"/>
            <a:t>公义</a:t>
          </a:r>
          <a:endParaRPr lang="en-US" sz="6500" kern="1200"/>
        </a:p>
      </dsp:txBody>
      <dsp:txXfrm>
        <a:off x="792" y="167150"/>
        <a:ext cx="6491289" cy="1979843"/>
      </dsp:txXfrm>
    </dsp:sp>
    <dsp:sp modelId="{AEA7D8C9-D2E4-4BD5-8DF1-3693EE6719BD}">
      <dsp:nvSpPr>
        <dsp:cNvPr id="0" name=""/>
        <dsp:cNvSpPr/>
      </dsp:nvSpPr>
      <dsp:spPr>
        <a:xfrm>
          <a:off x="792" y="2958405"/>
          <a:ext cx="6491289" cy="19798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500" kern="1200"/>
            <a:t>慈爱</a:t>
          </a:r>
          <a:endParaRPr lang="en-US" sz="6500" kern="1200"/>
        </a:p>
      </dsp:txBody>
      <dsp:txXfrm>
        <a:off x="792" y="2958405"/>
        <a:ext cx="6491289" cy="1979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C4830-843F-4825-B038-828D861828E5}">
      <dsp:nvSpPr>
        <dsp:cNvPr id="0" name=""/>
        <dsp:cNvSpPr/>
      </dsp:nvSpPr>
      <dsp:spPr>
        <a:xfrm>
          <a:off x="0" y="28709"/>
          <a:ext cx="6269038" cy="26983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kern="1200" dirty="0"/>
            <a:t>“</a:t>
          </a:r>
          <a:r>
            <a:rPr lang="zh-CN" sz="4100" kern="1200" dirty="0"/>
            <a:t>死去元知万事空</a:t>
          </a:r>
          <a:r>
            <a:rPr lang="zh-CN" altLang="en-US" sz="4100" kern="1200" dirty="0"/>
            <a:t>”</a:t>
          </a:r>
          <a:r>
            <a:rPr lang="zh-CN" sz="4100" kern="1200" dirty="0"/>
            <a:t>？</a:t>
          </a:r>
          <a:endParaRPr lang="en-US" sz="4100" kern="1200" dirty="0"/>
        </a:p>
      </dsp:txBody>
      <dsp:txXfrm>
        <a:off x="131721" y="160430"/>
        <a:ext cx="6005596" cy="2434870"/>
      </dsp:txXfrm>
    </dsp:sp>
    <dsp:sp modelId="{4BD9BC48-F31E-4CAF-88C1-6F666C60F9F2}">
      <dsp:nvSpPr>
        <dsp:cNvPr id="0" name=""/>
        <dsp:cNvSpPr/>
      </dsp:nvSpPr>
      <dsp:spPr>
        <a:xfrm>
          <a:off x="0" y="2845102"/>
          <a:ext cx="6269038" cy="2698312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【</a:t>
          </a:r>
          <a:r>
            <a:rPr lang="zh-CN" sz="4100" kern="1200"/>
            <a:t>来</a:t>
          </a:r>
          <a:r>
            <a:rPr lang="en-US" sz="4100" kern="1200"/>
            <a:t>9:27】</a:t>
          </a:r>
          <a:r>
            <a:rPr lang="zh-CN" sz="4100" kern="1200"/>
            <a:t>按着定命，人人都有一死，死后且有审判。</a:t>
          </a:r>
          <a:endParaRPr lang="en-US" sz="4100" kern="1200"/>
        </a:p>
      </dsp:txBody>
      <dsp:txXfrm>
        <a:off x="131721" y="2976823"/>
        <a:ext cx="6005596" cy="24348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E2387-B226-4C9E-BD9A-C6D64AD3C17A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1DB9F4-05CC-48E9-9E06-4A66EB8A1504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500" kern="1200" dirty="0"/>
            <a:t>行动期</a:t>
          </a:r>
          <a:endParaRPr lang="en-US" sz="6500" kern="1200" dirty="0"/>
        </a:p>
      </dsp:txBody>
      <dsp:txXfrm>
        <a:off x="678914" y="525899"/>
        <a:ext cx="4067491" cy="2525499"/>
      </dsp:txXfrm>
    </dsp:sp>
    <dsp:sp modelId="{AB05B4CD-33E1-4CEE-9608-1081A7AA6FFD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9868CA-63B5-4FEC-9531-F8DB1A22F52C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500" kern="1200" dirty="0"/>
            <a:t>发展期</a:t>
          </a:r>
          <a:endParaRPr lang="en-US" sz="6500" kern="1200" dirty="0"/>
        </a:p>
      </dsp:txBody>
      <dsp:txXfrm>
        <a:off x="5842357" y="525899"/>
        <a:ext cx="4067491" cy="2525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B7E11-8BC6-CB4E-8DC3-704F45436B9C}">
      <dsp:nvSpPr>
        <dsp:cNvPr id="0" name=""/>
        <dsp:cNvSpPr/>
      </dsp:nvSpPr>
      <dsp:spPr>
        <a:xfrm>
          <a:off x="4446" y="787953"/>
          <a:ext cx="3888640" cy="155545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500" kern="1200"/>
            <a:t>立功</a:t>
          </a:r>
          <a:endParaRPr lang="en-US" sz="6500" kern="1200"/>
        </a:p>
      </dsp:txBody>
      <dsp:txXfrm>
        <a:off x="4446" y="787953"/>
        <a:ext cx="3499776" cy="1555456"/>
      </dsp:txXfrm>
    </dsp:sp>
    <dsp:sp modelId="{37B256DC-B23C-A24B-A7A2-501386F5A5FE}">
      <dsp:nvSpPr>
        <dsp:cNvPr id="0" name=""/>
        <dsp:cNvSpPr/>
      </dsp:nvSpPr>
      <dsp:spPr>
        <a:xfrm>
          <a:off x="3115359" y="787953"/>
          <a:ext cx="3888640" cy="155545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173355" rIns="86678" bIns="17335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500" kern="1200"/>
            <a:t>立言</a:t>
          </a:r>
          <a:endParaRPr lang="en-US" sz="6500" kern="1200"/>
        </a:p>
      </dsp:txBody>
      <dsp:txXfrm>
        <a:off x="3893087" y="787953"/>
        <a:ext cx="2333184" cy="1555456"/>
      </dsp:txXfrm>
    </dsp:sp>
    <dsp:sp modelId="{C2EE05BA-F9B7-B046-B7C7-4BF0CC27DD0C}">
      <dsp:nvSpPr>
        <dsp:cNvPr id="0" name=""/>
        <dsp:cNvSpPr/>
      </dsp:nvSpPr>
      <dsp:spPr>
        <a:xfrm>
          <a:off x="6226272" y="787953"/>
          <a:ext cx="3888640" cy="155545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173355" rIns="86678" bIns="17335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500" kern="1200"/>
            <a:t>立德</a:t>
          </a:r>
          <a:endParaRPr lang="en-US" sz="6500" kern="1200"/>
        </a:p>
      </dsp:txBody>
      <dsp:txXfrm>
        <a:off x="7004000" y="787953"/>
        <a:ext cx="2333184" cy="15554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B7B2F-6FB1-413A-B15D-0818D9FBEE98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27D471-7744-4179-B352-8C417392F9AC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300" kern="1200"/>
            <a:t>及时行乐</a:t>
          </a:r>
          <a:endParaRPr lang="en-US" sz="4300" kern="1200"/>
        </a:p>
      </dsp:txBody>
      <dsp:txXfrm>
        <a:off x="0" y="623"/>
        <a:ext cx="6492875" cy="1020830"/>
      </dsp:txXfrm>
    </dsp:sp>
    <dsp:sp modelId="{082AB6B3-4C77-4403-9A58-758DB78CDD62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1F6303-A6A2-49BB-80DC-A1766A492919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300" kern="1200"/>
            <a:t>及时拼搏</a:t>
          </a:r>
          <a:endParaRPr lang="en-US" sz="4300" kern="1200"/>
        </a:p>
      </dsp:txBody>
      <dsp:txXfrm>
        <a:off x="0" y="1021453"/>
        <a:ext cx="6492875" cy="1020830"/>
      </dsp:txXfrm>
    </dsp:sp>
    <dsp:sp modelId="{265B8AE6-E2C7-42BF-AA1B-E24D4C712FD0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6DA213-04C0-4B65-93EB-E98B9C4CF846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300" kern="1200" dirty="0"/>
            <a:t>及时忠孝</a:t>
          </a:r>
          <a:endParaRPr lang="en-US" sz="4300" kern="1200" dirty="0"/>
        </a:p>
      </dsp:txBody>
      <dsp:txXfrm>
        <a:off x="0" y="2042284"/>
        <a:ext cx="6492875" cy="1020830"/>
      </dsp:txXfrm>
    </dsp:sp>
    <dsp:sp modelId="{768AFD84-8617-47A4-B20C-F6C947B65A16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F99A4F-E1E2-413C-A453-C556EB7C013B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300" kern="1200" dirty="0"/>
            <a:t>及时找到</a:t>
          </a:r>
          <a:r>
            <a:rPr lang="en-US" sz="4300" kern="1200" dirty="0"/>
            <a:t>Inner Peace</a:t>
          </a:r>
        </a:p>
      </dsp:txBody>
      <dsp:txXfrm>
        <a:off x="0" y="3063115"/>
        <a:ext cx="6492875" cy="1020830"/>
      </dsp:txXfrm>
    </dsp:sp>
    <dsp:sp modelId="{E1405178-4318-4A01-9F43-B8E21B027B65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687D46-D18D-4C83-BB71-7DB224BEAE99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300" kern="1200" dirty="0"/>
            <a:t>…………</a:t>
          </a:r>
          <a:endParaRPr lang="en-US" sz="4300" kern="1200" dirty="0"/>
        </a:p>
      </dsp:txBody>
      <dsp:txXfrm>
        <a:off x="0" y="4083946"/>
        <a:ext cx="6492875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6551-3819-4F3C-8296-23E1A2020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23C8D-4406-4DA5-9318-3F42F417C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22A2A-1276-493B-BA7E-B583AB86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F2ACD-6BB8-47C6-BAC2-999EA87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52BB-F518-4AB4-ADD6-42BC1B28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676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9B41-C302-418B-B9CC-15FF9236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40ED8-0410-402A-82B7-2F059A76A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B41E6-7A31-4A05-9A41-D31FF6E2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9380-9A01-416E-93DB-C1946022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52A7F-B92E-453D-BB79-6FDC5869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450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43B72-DC9E-4463-9F5F-F26BD95A3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1EF68-9874-4591-85DC-D855923FC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9ECA8-336F-4595-97DE-3E8C6155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C1D6A-49B7-4D43-83EA-651ABDDB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1255-52BF-4AE0-902D-51005B66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412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D1F8-72AB-4890-A43A-39B6FD35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1472-7025-4F33-8092-6CEFD8025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73E05-9ADA-41BB-8409-76DA8148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91713-6E37-491B-BE27-FBC36593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55A90-47BB-445C-A956-1632BB31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025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35B9-E8F2-4225-B6F4-96792592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F889D-9D14-4F1C-B0CC-1F4B10BE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23351-9878-4F79-94A1-07BA8A6D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00848-7108-4BFF-A803-49DB4360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5DE6E-E57D-4D2A-BA33-82B50ABC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972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4670-84A1-4C4E-9CF0-F5744B68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F2E31-9A0D-45F2-AF52-C0D0A50C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0E5DA-AB82-493B-B1C0-6AAAB6B03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E66BA-189D-4E8E-9B73-82A885AE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BB682-552F-4ED6-94B6-180DAAB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8C4FC-DBED-44B3-9A95-DBF8CCBE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0063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9F95-4D3D-4760-93E7-3E37CEBD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14332-12DD-4D80-A67F-6F57EC053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22B61-8350-4771-9C65-1C160105A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379E3-56B0-4119-AEAC-39162758C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FD1EE-BBE3-4C47-90FA-953554B05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20C04-316C-4EB7-951B-69AC9867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86EBDD-CA97-41BD-BF9A-02ED0A00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AC7DC-5C05-4020-8F2F-DD3D8E8C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1473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F1AF-31E1-44F0-9AE8-B1FA822D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15FF9-A3A4-453E-99D6-C4F3D2BA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27C1F-FC66-410F-9747-0D29706A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F61F4-B04D-496C-A764-C4D65BE0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399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A063B-A345-437A-9D13-F05AFD89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451D7-4CBB-4E8C-8399-E34D45FD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D1B93-3E23-4CE3-BB53-C122CDD9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478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193B-F95A-4494-A83D-F487BDDE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CDEB-09FB-4C3C-B111-7F3F8F6A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8B9E5-060F-4968-ACB6-940FFF933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A5CBA-0C0F-4EE2-A229-DB74506E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2E353-D282-4DCE-9F15-7E3ADEDF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D40CE-4545-4167-9CAA-66B47AB0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5612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BA38-0B10-40F2-8996-4FE17A44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DFEEE-F37C-4643-B590-01E3FDBDB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9C45-9F57-4FAB-9A53-2013BFD9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DF2F2-2CC4-4824-A47D-4861A1C8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CA06B-3D1A-43E6-9C99-A606EB42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D015E-3D94-4B9B-B9E3-9DBA5755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787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CBF05-63A7-4BAA-A0E3-E4FB19C0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B3C6F-7F83-453F-AFC5-FF8AD3356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63E31-C75B-411B-9351-21744E974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A54D8-338A-4CB8-BD47-614264E91BD8}" type="datetimeFigureOut">
              <a:rPr lang="en-SG" smtClean="0"/>
              <a:t>30/9/18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242C6-160D-445E-A808-71C4E3261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3C2B-D724-4CB5-8F24-D5E7E822A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D6B6B-324C-4523-A970-DF3828C4D95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082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9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7485E6-B01C-4BA8-B090-7E73B54B6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zh-CN" altLang="en-US" sz="6600">
                <a:solidFill>
                  <a:srgbClr val="FFFFFF"/>
                </a:solidFill>
              </a:rPr>
              <a:t>福音主日证道</a:t>
            </a:r>
            <a:endParaRPr lang="en-SG" sz="660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5EEDC0-4828-44B1-B3E4-4C2AD8077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rgbClr val="FFFFFF"/>
                </a:solidFill>
              </a:rPr>
              <a:t>新加坡 彩虹之家 基督教会</a:t>
            </a:r>
            <a:endParaRPr lang="en-S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4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CADED8-F6AB-47FA-9B01-635756B1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拜金主义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1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D1DFE1-E1A5-4F35-8AF4-A1703468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专业化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16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EA859-C0E8-44BF-A7E9-F5948B52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rgbClr val="FFFFFF"/>
                </a:solidFill>
              </a:rPr>
              <a:t>反观人生</a:t>
            </a:r>
            <a:endParaRPr lang="en-SG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94C907-F8CB-4ED9-ACD4-56EDC19F7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83542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60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24A93-5A84-404E-A6B9-30F65348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何枝可依？</a:t>
            </a:r>
            <a:endParaRPr lang="en-US" sz="6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25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41C9E-214B-4C27-886A-FEEAE69E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zh-CN" altLang="en-US" sz="54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如何为</a:t>
            </a:r>
            <a:br>
              <a:rPr lang="en-SG" altLang="zh-CN" sz="54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54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不可知不可控的人生</a:t>
            </a:r>
            <a:br>
              <a:rPr lang="en-SG" altLang="zh-CN" sz="54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54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选择正确的方向？</a:t>
            </a:r>
            <a:endParaRPr lang="en-US" sz="5400" kern="12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883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ç« ä½æ">
            <a:extLst>
              <a:ext uri="{FF2B5EF4-FFF2-40B4-BE49-F238E27FC236}">
                <a16:creationId xmlns:a16="http://schemas.microsoft.com/office/drawing/2014/main" id="{37BE6259-2A57-45EB-8C24-B003FC1A5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22" y="643466"/>
            <a:ext cx="420615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1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D357E-728B-4ACD-9F9F-6A58B4DA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从何而来？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11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E614FC-EE90-43BF-9FDB-3B592A1F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生存的本能？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s://upload.wikimedia.org/wikipedia/commons/thumb/b/b5/Maslows-hierarchy-of-needs-zh.svg/320px-Maslows-hierarchy-of-needs-zh.svg.png">
            <a:extLst>
              <a:ext uri="{FF2B5EF4-FFF2-40B4-BE49-F238E27FC236}">
                <a16:creationId xmlns:a16="http://schemas.microsoft.com/office/drawing/2014/main" id="{5B3D1D16-0B1A-4045-B011-6C59A8E87E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565795"/>
            <a:ext cx="6553545" cy="57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2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31A700-0D76-44EA-AC1E-E311181A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人择原理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570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8EB14-11A7-43A6-B20F-924B3C9C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人生基本矛盾</a:t>
            </a:r>
            <a:br>
              <a:rPr lang="zh-CN" altLang="zh-CN" sz="54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zh-CN" altLang="zh-CN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zh-CN" alt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无限的意念</a:t>
            </a:r>
            <a:br>
              <a:rPr lang="zh-CN" altLang="zh-CN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zh-CN" altLang="zh-CN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VS</a:t>
            </a:r>
            <a:br>
              <a:rPr lang="zh-CN" altLang="zh-CN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zh-CN" alt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有限的能力</a:t>
            </a:r>
            <a:endParaRPr lang="zh-CN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70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1" name="Picture 2" descr="http://inews.gtimg.com/newsapp_match/0/4458572430/0">
            <a:extLst>
              <a:ext uri="{FF2B5EF4-FFF2-40B4-BE49-F238E27FC236}">
                <a16:creationId xmlns:a16="http://schemas.microsoft.com/office/drawing/2014/main" id="{92224DF1-0F7E-4148-8ABD-AD97AE585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 r="1" b="21987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56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D95D7-B528-4F81-A973-DBE2CBB9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rgbClr val="FFFFFF"/>
                </a:solidFill>
              </a:rPr>
              <a:t>佛家解决方案</a:t>
            </a:r>
            <a:endParaRPr lang="en-SG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93F21-7C80-4126-9940-2A941A943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zh-CN" altLang="en-US" sz="2000">
              <a:solidFill>
                <a:srgbClr val="000000"/>
              </a:solidFill>
            </a:endParaRPr>
          </a:p>
          <a:p>
            <a:r>
              <a:rPr lang="zh-CN" altLang="en-US" sz="2000">
                <a:solidFill>
                  <a:srgbClr val="000000"/>
                </a:solidFill>
              </a:rPr>
              <a:t>观自在菩萨，行深般若波罗蜜多时，照见五蕴皆空，度一切苦厄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舍利子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色不异空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空不异色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色即是空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空即是色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受想行识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亦复如是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舍利子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是诸法空相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不生不灭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不垢不净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不增不减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是故空中无色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无受想行识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无眼耳鼻舌身意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无色声香味触法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无眼界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乃至无意识界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无无明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亦无无明尽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乃至无老死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亦无老死尽</a:t>
            </a:r>
            <a:r>
              <a:rPr lang="en-US" altLang="zh-CN" sz="2000">
                <a:solidFill>
                  <a:srgbClr val="000000"/>
                </a:solidFill>
              </a:rPr>
              <a:t>,</a:t>
            </a:r>
            <a:r>
              <a:rPr lang="zh-CN" altLang="en-US" sz="2000">
                <a:solidFill>
                  <a:srgbClr val="000000"/>
                </a:solidFill>
              </a:rPr>
              <a:t>无苦集灭道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无智亦无得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以无所得故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菩提萨埵</a:t>
            </a:r>
            <a:r>
              <a:rPr lang="en-US" altLang="zh-CN" sz="2000">
                <a:solidFill>
                  <a:srgbClr val="000000"/>
                </a:solidFill>
              </a:rPr>
              <a:t>(duǒ), </a:t>
            </a:r>
            <a:r>
              <a:rPr lang="zh-CN" altLang="en-US" sz="2000">
                <a:solidFill>
                  <a:srgbClr val="000000"/>
                </a:solidFill>
              </a:rPr>
              <a:t>依般若波罗蜜多故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心无罣碍</a:t>
            </a:r>
            <a:r>
              <a:rPr lang="en-US" altLang="zh-CN" sz="2000">
                <a:solidFill>
                  <a:srgbClr val="000000"/>
                </a:solidFill>
              </a:rPr>
              <a:t>( guà ài ),</a:t>
            </a:r>
            <a:r>
              <a:rPr lang="zh-CN" altLang="en-US" sz="2000">
                <a:solidFill>
                  <a:srgbClr val="000000"/>
                </a:solidFill>
              </a:rPr>
              <a:t>无罣碍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故无有恐怖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远离颠倒梦想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究竟涅盘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三世诸佛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依般若波罗蜜多故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得阿耨多罗三藐三菩提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故知般若波罗蜜多</a:t>
            </a:r>
            <a:r>
              <a:rPr lang="en-US" altLang="zh-CN" sz="2000">
                <a:solidFill>
                  <a:srgbClr val="000000"/>
                </a:solidFill>
              </a:rPr>
              <a:t>,</a:t>
            </a:r>
            <a:r>
              <a:rPr lang="zh-CN" altLang="en-US" sz="2000">
                <a:solidFill>
                  <a:srgbClr val="000000"/>
                </a:solidFill>
              </a:rPr>
              <a:t>是大神咒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是大明咒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是无上咒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是无等等咒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能除一切苦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真实不虚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故说般若波罗蜜多咒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即说咒曰</a:t>
            </a:r>
            <a:r>
              <a:rPr lang="en-US" altLang="zh-CN" sz="2000">
                <a:solidFill>
                  <a:srgbClr val="000000"/>
                </a:solidFill>
              </a:rPr>
              <a:t>, </a:t>
            </a:r>
            <a:r>
              <a:rPr lang="zh-CN" altLang="en-US" sz="2000">
                <a:solidFill>
                  <a:srgbClr val="000000"/>
                </a:solidFill>
              </a:rPr>
              <a:t>揭谛揭谛 波罗揭谛 波罗僧揭谛 菩提萨婆诃。</a:t>
            </a:r>
            <a:endParaRPr lang="en-SG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59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D357E-728B-4ACD-9F9F-6A58B4DA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无限从何而来？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466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1268" name="Picture 4" descr="Image result for å®å®">
            <a:extLst>
              <a:ext uri="{FF2B5EF4-FFF2-40B4-BE49-F238E27FC236}">
                <a16:creationId xmlns:a16="http://schemas.microsoft.com/office/drawing/2014/main" id="{52627F5A-9BA0-44F1-B657-194B9FAC3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r="1" b="1002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41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F551D5-A748-4402-B170-DDB42073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【</a:t>
            </a:r>
            <a:r>
              <a:rPr lang="zh-CN" alt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创</a:t>
            </a:r>
            <a:r>
              <a:rPr lang="en-US" altLang="zh-CN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1:27】</a:t>
            </a:r>
            <a:r>
              <a:rPr lang="zh-CN" alt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　神就照着自己的形像造人，乃是照着他的形像造男造女。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38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82BEB-581C-458A-911F-EDF92A68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奥卡姆剃刀？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56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ç¥åé å¤©å°">
            <a:extLst>
              <a:ext uri="{FF2B5EF4-FFF2-40B4-BE49-F238E27FC236}">
                <a16:creationId xmlns:a16="http://schemas.microsoft.com/office/drawing/2014/main" id="{A76135C1-8173-406D-9157-CC2C9B3DF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0" b="2947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50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96C32-B54C-49CB-A155-67F008D67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r="1" b="1"/>
          <a:stretch/>
        </p:blipFill>
        <p:spPr>
          <a:xfrm rot="430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52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AC080-6711-49A6-B9D3-E3AC5F0EF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5" r="1" b="9084"/>
          <a:stretch/>
        </p:blipFill>
        <p:spPr>
          <a:xfrm rot="430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18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6C27D9-DF36-409D-973F-D4A947BC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【</a:t>
            </a:r>
            <a:r>
              <a:rPr lang="zh-CN" alt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罗</a:t>
            </a:r>
            <a:r>
              <a:rPr lang="en-US" altLang="zh-CN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6:23】</a:t>
            </a:r>
            <a:r>
              <a:rPr lang="zh-CN" alt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因为罪的工价乃是死</a:t>
            </a:r>
            <a:r>
              <a:rPr lang="en-US" altLang="zh-CN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06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232E4C8-2FAF-4BC3-A8BE-A1B98F0C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zh-CN" altLang="en-US" sz="11500" dirty="0">
                <a:solidFill>
                  <a:srgbClr val="FFFFFF"/>
                </a:solidFill>
              </a:rPr>
              <a:t>神</a:t>
            </a:r>
            <a:endParaRPr lang="en-SG" sz="115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8FE076-1700-4BE3-BC16-F118D5B97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76794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6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4D09D-0B94-493D-922D-DA4A9D8A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敬拜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64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E1659BE-714B-415C-B1AE-68D6A9A23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58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08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134C7-A427-44EB-AF8E-47ED5EBD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【</a:t>
            </a:r>
            <a:r>
              <a:rPr lang="zh-CN" alt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约</a:t>
            </a:r>
            <a:r>
              <a:rPr lang="en-US" altLang="zh-CN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14:6】</a:t>
            </a:r>
            <a:r>
              <a:rPr lang="zh-CN" alt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耶稣说：“我就是道路、真理、生命；若不藉着我，没有人能到父那里去。</a:t>
            </a:r>
            <a:endParaRPr lang="en-US" sz="3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97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åå­æ¶ è¶ç¨£">
            <a:extLst>
              <a:ext uri="{FF2B5EF4-FFF2-40B4-BE49-F238E27FC236}">
                <a16:creationId xmlns:a16="http://schemas.microsoft.com/office/drawing/2014/main" id="{30D8DE1E-0907-413A-ACBF-E74DEC54B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r="4918"/>
          <a:stretch/>
        </p:blipFill>
        <p:spPr bwMode="auto">
          <a:xfrm>
            <a:off x="838200" y="-3810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70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86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6" descr="Related image">
            <a:extLst>
              <a:ext uri="{FF2B5EF4-FFF2-40B4-BE49-F238E27FC236}">
                <a16:creationId xmlns:a16="http://schemas.microsoft.com/office/drawing/2014/main" id="{A2A86F8E-A6A1-4A5E-8C72-24A08C74E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 r="1" b="22475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93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5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26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46F2C-36BD-4BA6-B939-48547FEA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“你讲的好可怕！但这与我何干？”</a:t>
            </a:r>
            <a:endParaRPr lang="en-US" sz="40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000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FE37B-4D48-084F-96AE-5B73BEC5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为下一阶段做准备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67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8" name="Picture 8" descr="Image result for æ®">
            <a:extLst>
              <a:ext uri="{FF2B5EF4-FFF2-40B4-BE49-F238E27FC236}">
                <a16:creationId xmlns:a16="http://schemas.microsoft.com/office/drawing/2014/main" id="{F804AA50-9019-47CD-9FF4-78F04B23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81" y="1176793"/>
            <a:ext cx="4548146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33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29CA-DE15-054F-BA65-805BDF69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【</a:t>
            </a:r>
            <a:r>
              <a:rPr lang="zh-CN" alt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来</a:t>
            </a:r>
            <a:r>
              <a:rPr lang="en-US" altLang="zh-CN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9:27】</a:t>
            </a:r>
            <a:r>
              <a:rPr lang="zh-CN" alt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按着定命，人人都有一死，死后且有审判。</a:t>
            </a: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26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1CDBA-E186-4F85-A93C-9EB1F101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rgbClr val="FFFFFF"/>
                </a:solidFill>
              </a:rPr>
              <a:t>人固有一死</a:t>
            </a:r>
            <a:endParaRPr lang="en-SG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51941E-936A-4ABF-BAAE-AE970A221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84805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460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5446CF-6BCD-44EC-ABAF-FBF04F7E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>
                <a:solidFill>
                  <a:srgbClr val="FFFFFF"/>
                </a:solidFill>
              </a:rPr>
              <a:t>人生阶段</a:t>
            </a:r>
            <a:endParaRPr lang="en-SG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E207E3-283A-4946-B9F8-4A5E59915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5136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555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7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Image result for éªçµ">
            <a:extLst>
              <a:ext uri="{FF2B5EF4-FFF2-40B4-BE49-F238E27FC236}">
                <a16:creationId xmlns:a16="http://schemas.microsoft.com/office/drawing/2014/main" id="{15A15761-9F44-4F8A-89BE-DD52C673F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4" r="-3" b="-3"/>
          <a:stretch/>
        </p:blipFill>
        <p:spPr bwMode="auto">
          <a:xfrm>
            <a:off x="20" y="10"/>
            <a:ext cx="7215381" cy="2969294"/>
          </a:xfrm>
          <a:custGeom>
            <a:avLst/>
            <a:gdLst>
              <a:gd name="connsiteX0" fmla="*/ 0 w 7215401"/>
              <a:gd name="connsiteY0" fmla="*/ 0 h 2969304"/>
              <a:gd name="connsiteX1" fmla="*/ 677334 w 7215401"/>
              <a:gd name="connsiteY1" fmla="*/ 0 h 2969304"/>
              <a:gd name="connsiteX2" fmla="*/ 1168036 w 7215401"/>
              <a:gd name="connsiteY2" fmla="*/ 0 h 2969304"/>
              <a:gd name="connsiteX3" fmla="*/ 1205499 w 7215401"/>
              <a:gd name="connsiteY3" fmla="*/ 0 h 2969304"/>
              <a:gd name="connsiteX4" fmla="*/ 1647632 w 7215401"/>
              <a:gd name="connsiteY4" fmla="*/ 0 h 2969304"/>
              <a:gd name="connsiteX5" fmla="*/ 7215401 w 7215401"/>
              <a:gd name="connsiteY5" fmla="*/ 0 h 2969304"/>
              <a:gd name="connsiteX6" fmla="*/ 5840224 w 7215401"/>
              <a:gd name="connsiteY6" fmla="*/ 2969304 h 2969304"/>
              <a:gd name="connsiteX7" fmla="*/ 0 w 7215401"/>
              <a:gd name="connsiteY7" fmla="*/ 2969304 h 296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éªå±±">
            <a:extLst>
              <a:ext uri="{FF2B5EF4-FFF2-40B4-BE49-F238E27FC236}">
                <a16:creationId xmlns:a16="http://schemas.microsoft.com/office/drawing/2014/main" id="{1DD549B2-9150-4267-A68F-55507AC68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r="-3" b="11495"/>
          <a:stretch/>
        </p:blipFill>
        <p:spPr bwMode="auto"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9902F44A-211F-424F-9CD7-13A2CFECA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1" b="10179"/>
          <a:stretch/>
        </p:blipFill>
        <p:spPr bwMode="auto"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å¤ªé³ æ¯è²">
            <a:extLst>
              <a:ext uri="{FF2B5EF4-FFF2-40B4-BE49-F238E27FC236}">
                <a16:creationId xmlns:a16="http://schemas.microsoft.com/office/drawing/2014/main" id="{CC4E2E61-DF46-4468-8523-E974BC075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1" b="1"/>
          <a:stretch/>
        </p:blipFill>
        <p:spPr bwMode="auto">
          <a:xfrm>
            <a:off x="1" y="3106464"/>
            <a:ext cx="6209553" cy="3751536"/>
          </a:xfrm>
          <a:custGeom>
            <a:avLst/>
            <a:gdLst>
              <a:gd name="connsiteX0" fmla="*/ 0 w 6209553"/>
              <a:gd name="connsiteY0" fmla="*/ 0 h 3751536"/>
              <a:gd name="connsiteX1" fmla="*/ 5776701 w 6209553"/>
              <a:gd name="connsiteY1" fmla="*/ 0 h 3751536"/>
              <a:gd name="connsiteX2" fmla="*/ 4041567 w 6209553"/>
              <a:gd name="connsiteY2" fmla="*/ 3746529 h 3751536"/>
              <a:gd name="connsiteX3" fmla="*/ 6209553 w 6209553"/>
              <a:gd name="connsiteY3" fmla="*/ 3746529 h 3751536"/>
              <a:gd name="connsiteX4" fmla="*/ 6209553 w 6209553"/>
              <a:gd name="connsiteY4" fmla="*/ 3746530 h 3751536"/>
              <a:gd name="connsiteX5" fmla="*/ 1647632 w 6209553"/>
              <a:gd name="connsiteY5" fmla="*/ 3746530 h 3751536"/>
              <a:gd name="connsiteX6" fmla="*/ 1647632 w 6209553"/>
              <a:gd name="connsiteY6" fmla="*/ 3751536 h 3751536"/>
              <a:gd name="connsiteX7" fmla="*/ 0 w 6209553"/>
              <a:gd name="connsiteY7" fmla="*/ 3751536 h 37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6386" name="Picture 2" descr="Image result for coco">
            <a:extLst>
              <a:ext uri="{FF2B5EF4-FFF2-40B4-BE49-F238E27FC236}">
                <a16:creationId xmlns:a16="http://schemas.microsoft.com/office/drawing/2014/main" id="{7F9FB4EB-1D0E-4B97-A853-C279884D7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r="1" b="23490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71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0E672-9B46-3446-95C2-C8277933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>
                <a:solidFill>
                  <a:srgbClr val="FFFFFF"/>
                </a:solidFill>
              </a:rPr>
              <a:t>三不朽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90EA26-B623-4251-B632-6B62576F6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59564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2741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65E6A64-7626-464E-B2A5-98A56F9C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人生苦短</a:t>
            </a:r>
            <a:endParaRPr lang="en-SG" sz="40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6E23238-9945-4CE6-971E-93B4F4FFA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52989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198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C50FBF-7D50-44B9-9225-CA77E8AF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dirty="0"/>
              <a:t>我还年轻</a:t>
            </a:r>
            <a:r>
              <a:rPr lang="en-US" altLang="zh-CN" sz="5800" dirty="0"/>
              <a:t>……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600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C50FBF-7D50-44B9-9225-CA77E8AF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人生最刺激的事情就在于</a:t>
            </a:r>
            <a:br>
              <a:rPr lang="en-SG" altLang="zh-CN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zh-CN" alt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未知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82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risk management table">
            <a:extLst>
              <a:ext uri="{FF2B5EF4-FFF2-40B4-BE49-F238E27FC236}">
                <a16:creationId xmlns:a16="http://schemas.microsoft.com/office/drawing/2014/main" id="{B419B3F2-92C4-4D7C-98CC-0B7CAA5D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35" y="643466"/>
            <a:ext cx="994832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35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2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2462-6F7E-48BE-B392-BDBAA8D9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4900" dirty="0">
                <a:solidFill>
                  <a:schemeClr val="tx1"/>
                </a:solidFill>
              </a:rPr>
              <a:t>车到山前必有路（</a:t>
            </a:r>
            <a:r>
              <a:rPr lang="zh-CN" altLang="zh-CN" sz="4900" dirty="0">
                <a:solidFill>
                  <a:schemeClr val="tx1"/>
                </a:solidFill>
              </a:rPr>
              <a:t>kēng</a:t>
            </a:r>
            <a:r>
              <a:rPr lang="zh-CN" altLang="en-US" sz="4900" dirty="0">
                <a:solidFill>
                  <a:schemeClr val="tx1"/>
                </a:solidFill>
              </a:rPr>
              <a:t>）</a:t>
            </a:r>
            <a:br>
              <a:rPr lang="zh-CN" altLang="zh-CN" sz="4900" dirty="0">
                <a:solidFill>
                  <a:schemeClr val="tx1"/>
                </a:solidFill>
              </a:rPr>
            </a:br>
            <a:r>
              <a:rPr lang="zh-CN" altLang="en-US" sz="4900" dirty="0">
                <a:solidFill>
                  <a:schemeClr val="tx1"/>
                </a:solidFill>
              </a:rPr>
              <a:t>桥到船头自然直（</a:t>
            </a:r>
            <a:r>
              <a:rPr lang="zh-CN" altLang="zh-CN" sz="4900" dirty="0">
                <a:solidFill>
                  <a:schemeClr val="tx1"/>
                </a:solidFill>
              </a:rPr>
              <a:t>chén</a:t>
            </a:r>
            <a:r>
              <a:rPr lang="zh-CN" altLang="en-US" sz="4900" dirty="0">
                <a:solidFill>
                  <a:schemeClr val="tx1"/>
                </a:solidFill>
              </a:rPr>
              <a:t>）</a:t>
            </a:r>
            <a:endParaRPr lang="zh-CN" sz="49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93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A4E78C-C5CB-4BCD-BE94-F2AE7B61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6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你应该开始思考，认识关于神的事情</a:t>
            </a:r>
            <a:endParaRPr lang="en-US" sz="6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4814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ç§»æ°">
            <a:extLst>
              <a:ext uri="{FF2B5EF4-FFF2-40B4-BE49-F238E27FC236}">
                <a16:creationId xmlns:a16="http://schemas.microsoft.com/office/drawing/2014/main" id="{6AE04DCE-850C-4DD9-B532-4336B432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19" y="643466"/>
            <a:ext cx="932396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21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B1FD8-A39C-4A28-B4EE-FFA9D6C9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Never reach the point where you realize you HAD one chance</a:t>
            </a:r>
            <a:r>
              <a:rPr lang="en-US" altLang="zh-CN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……</a:t>
            </a:r>
            <a:endParaRPr lang="en-US" sz="4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Dog">
            <a:extLst>
              <a:ext uri="{FF2B5EF4-FFF2-40B4-BE49-F238E27FC236}">
                <a16:creationId xmlns:a16="http://schemas.microsoft.com/office/drawing/2014/main" id="{80EB82B0-ECE9-40DF-8C96-6D323C762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4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D875670F-8786-4DA7-B4A6-98DCA39B1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r="16291" b="-2"/>
          <a:stretch/>
        </p:blipFill>
        <p:spPr bwMode="auto"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å¿ å­è">
            <a:extLst>
              <a:ext uri="{FF2B5EF4-FFF2-40B4-BE49-F238E27FC236}">
                <a16:creationId xmlns:a16="http://schemas.microsoft.com/office/drawing/2014/main" id="{CB90A0C4-1165-495D-A1CD-F4BC4F426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r="25210" b="-2"/>
          <a:stretch/>
        </p:blipFill>
        <p:spPr bwMode="auto"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54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Related image">
            <a:extLst>
              <a:ext uri="{FF2B5EF4-FFF2-40B4-BE49-F238E27FC236}">
                <a16:creationId xmlns:a16="http://schemas.microsoft.com/office/drawing/2014/main" id="{E6FFC564-ACFB-4B81-AA94-1D1A03088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" r="-1" b="-1"/>
          <a:stretch/>
        </p:blipFill>
        <p:spPr bwMode="auto">
          <a:xfrm>
            <a:off x="838200" y="-3810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72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1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456390-EA7E-4455-8B6C-7B7AFB1B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从明天起，做一个幸福的人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读经、祷告，认识天父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从明天起，关心生命和灵魂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我有属天生命，面朝恩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主</a:t>
            </a: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，春暖花开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从明天起，和每一位肢体交通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告诉他们我的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幸福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那幸福的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圣灵</a:t>
            </a: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告诉我的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我将告诉每一个人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给每一段路每一道坎立一个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恩典</a:t>
            </a: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的记号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新朋友，我也为你祝福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愿你有一个荣耀的人生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愿你有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寻求</a:t>
            </a: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终得满足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愿你在永世获得幸福</a:t>
            </a:r>
            <a:b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我只愿面朝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恩主</a:t>
            </a:r>
            <a:r>
              <a:rPr lang="zh-CN" altLang="en-US" sz="2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，春暖花开</a:t>
            </a:r>
            <a:endPara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6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6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0852C-149C-4022-9CFC-C8F66915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偶像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314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8194" name="Picture 2" descr="Image result for å°é²è">
            <a:extLst>
              <a:ext uri="{FF2B5EF4-FFF2-40B4-BE49-F238E27FC236}">
                <a16:creationId xmlns:a16="http://schemas.microsoft.com/office/drawing/2014/main" id="{6CA1EC74-04B8-4CDF-929B-34EADE917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605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0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EA859-C0E8-44BF-A7E9-F5948B52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FFFF"/>
                </a:solidFill>
              </a:rPr>
              <a:t>三大特点</a:t>
            </a:r>
            <a:endParaRPr lang="en-SG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94C907-F8CB-4ED9-ACD4-56EDC19F7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507549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386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A7016BE9-14C4-4548-BD1D-D7561603E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568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1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613</Words>
  <Application>Microsoft Office PowerPoint</Application>
  <PresentationFormat>Widescreen</PresentationFormat>
  <Paragraphs>49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福音主日证道</vt:lpstr>
      <vt:lpstr>PowerPoint Presentation</vt:lpstr>
      <vt:lpstr>敬拜</vt:lpstr>
      <vt:lpstr>PowerPoint Presentation</vt:lpstr>
      <vt:lpstr>PowerPoint Presentation</vt:lpstr>
      <vt:lpstr>偶像</vt:lpstr>
      <vt:lpstr>PowerPoint Presentation</vt:lpstr>
      <vt:lpstr>三大特点</vt:lpstr>
      <vt:lpstr>PowerPoint Presentation</vt:lpstr>
      <vt:lpstr>拜金主义</vt:lpstr>
      <vt:lpstr>专业化</vt:lpstr>
      <vt:lpstr>反观人生</vt:lpstr>
      <vt:lpstr>何枝可依？</vt:lpstr>
      <vt:lpstr>如何为 不可知不可控的人生 选择正确的方向？</vt:lpstr>
      <vt:lpstr>PowerPoint Presentation</vt:lpstr>
      <vt:lpstr>从何而来？</vt:lpstr>
      <vt:lpstr>生存的本能？</vt:lpstr>
      <vt:lpstr>人择原理</vt:lpstr>
      <vt:lpstr>人生基本矛盾  无限的意念 VS 有限的能力</vt:lpstr>
      <vt:lpstr>佛家解决方案</vt:lpstr>
      <vt:lpstr>无限从何而来？</vt:lpstr>
      <vt:lpstr>PowerPoint Presentation</vt:lpstr>
      <vt:lpstr>【创1:27】　神就照着自己的形像造人，乃是照着他的形像造男造女。</vt:lpstr>
      <vt:lpstr>奥卡姆剃刀？</vt:lpstr>
      <vt:lpstr>PowerPoint Presentation</vt:lpstr>
      <vt:lpstr>PowerPoint Presentation</vt:lpstr>
      <vt:lpstr>PowerPoint Presentation</vt:lpstr>
      <vt:lpstr>【罗6:23】因为罪的工价乃是死……</vt:lpstr>
      <vt:lpstr>神</vt:lpstr>
      <vt:lpstr>PowerPoint Presentation</vt:lpstr>
      <vt:lpstr>【约14:6】耶稣说：“我就是道路、真理、生命；若不藉着我，没有人能到父那里去。</vt:lpstr>
      <vt:lpstr>PowerPoint Presentation</vt:lpstr>
      <vt:lpstr>PowerPoint Presentation</vt:lpstr>
      <vt:lpstr>“你讲的好可怕！但这与我何干？”</vt:lpstr>
      <vt:lpstr>为下一阶段做准备</vt:lpstr>
      <vt:lpstr>PowerPoint Presentation</vt:lpstr>
      <vt:lpstr>【来9:27】按着定命，人人都有一死，死后且有审判。</vt:lpstr>
      <vt:lpstr>人固有一死</vt:lpstr>
      <vt:lpstr>人生阶段</vt:lpstr>
      <vt:lpstr>PowerPoint Presentation</vt:lpstr>
      <vt:lpstr>三不朽</vt:lpstr>
      <vt:lpstr>人生苦短</vt:lpstr>
      <vt:lpstr>我还年轻……</vt:lpstr>
      <vt:lpstr>人生最刺激的事情就在于 未知</vt:lpstr>
      <vt:lpstr>PowerPoint Presentation</vt:lpstr>
      <vt:lpstr>车到山前必有路（kēng） 桥到船头自然直（chén）</vt:lpstr>
      <vt:lpstr>你应该开始思考，认识关于神的事情</vt:lpstr>
      <vt:lpstr>PowerPoint Presentation</vt:lpstr>
      <vt:lpstr>Never reach the point where you realize you HAD one chance……</vt:lpstr>
      <vt:lpstr>PowerPoint Presentation</vt:lpstr>
      <vt:lpstr>从明天起，做一个幸福的人 读经、祷告，认识天父 从明天起，关心生命和灵魂 我有属天生命，面朝恩主，春暖花开 从明天起，和每一位肢体交通 告诉他们我的幸福 那幸福的圣灵告诉我的 我将告诉每一个人 给每一段路每一道坎立一个恩典的记号 新朋友，我也为你祝福 愿你有一个荣耀的人生 愿你有寻求终得满足 愿你在永世获得幸福 我只愿面朝恩主，春暖花开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福音主日证道</dc:title>
  <dc:creator>WEIYANG LI</dc:creator>
  <cp:lastModifiedBy>WEIYANG LI</cp:lastModifiedBy>
  <cp:revision>3</cp:revision>
  <dcterms:created xsi:type="dcterms:W3CDTF">2018-09-30T04:28:35Z</dcterms:created>
  <dcterms:modified xsi:type="dcterms:W3CDTF">2018-09-30T07:28:52Z</dcterms:modified>
</cp:coreProperties>
</file>